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2" r:id="rId3"/>
    <p:sldId id="273" r:id="rId4"/>
    <p:sldId id="307" r:id="rId5"/>
    <p:sldId id="258" r:id="rId6"/>
    <p:sldId id="269" r:id="rId7"/>
    <p:sldId id="260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308" r:id="rId19"/>
    <p:sldId id="274" r:id="rId20"/>
    <p:sldId id="275" r:id="rId21"/>
    <p:sldId id="276" r:id="rId22"/>
    <p:sldId id="26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2F92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99"/>
    <p:restoredTop sz="94655"/>
  </p:normalViewPr>
  <p:slideViewPr>
    <p:cSldViewPr snapToGrid="0" snapToObjects="1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06:08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1360 117 6602,'2'7'862,"0"-1"-604,-2-6 330,0 0-297,10 15 28,-7-10-150,9 10-35,-12-14 1888,2-1-2022,-1 6 11,1 3 45,3 12-56,1 6 95,2 9-89,-1 5 100,3 6-100,-3 2 50,1 6-51,1 1 46,-2 6-18,1 3-27,-1 5-6,0 5 39,1 1-22,-1 2-17,2-3 56,-1-3-56,-1-4 0,2-7 28,-1-7-22,-1-6-6,4 10 0,-4-18 39,0 8-50,-5-23 11,1-3 0,-2-2-56,0-3-73,-1-3-689,0-5 225,0-4-702,0-17-1829,0-11 3124,0-18 0,0 16 0,0 2 0</inkml:trace>
  <inkml:trace contextRef="#ctx0" brushRef="#br0" timeOffset="1316">1316 47 7453,'-8'-4'946,"2"2"-733,6 2 661,0 0-392,-1-6-213,0 5-180,0-5-83,1 6 140,0 0 100,7 0 107,9 0-180,10 0 119,13 0-169,4 0 45,10-2-123,4 0 33,8-3-67,5 2 107,5 0 146,5 0-536,4 0 334,4 0 22,6 1 28,2 1-112,-46 1 0,1 0 16,1 0 1,-1 0-12,2 1 1,0 1-6,-1 1 0,0 1 0,-1 2 0,0 1 3,-2 1 0,1 2 19,14 4 1,0 0-29,29 9 9,-37-9 0,-2-1 25,8 6-64,-10-2 31,-7-1-18,-7-2 23,-6 1 56,9 6-16,-11-1 359,8 6-282,-12-4-74,1 4 52,-3 4-84,1 3 39,-2 4-44,6 21-6,-10-11 45,4 15-23,-13-16-16,-1 0 39,-6 0-40,0 0-10,-3-1 10,0 0-5,-1 0 39,-7 0 12,-5-2 134,-19 14-12,5-16-128,-12 12 61,8-19-72,-2-1 89,-1 0 28,-19 14-16,11-11-74,-18 8 147,18-12-102,-4-4 112,0 1-162,-2-3 90,2 0-140,0-4 55,3-1-22,1-4-33,2-1 72,-14 4-27,15-5-46,-14 1 142,19-4-147,-3-1 50,1 0-33,-20 2 72,14-3 18,-13 1 5,19-4-79,0-2 74,3-2-96,1-2 95,3-1-89,-15 0-17,9 0 6,-16 0-12,9-2 40,-3-2-45,-2-3 22,3 0-22,0-2 44,4 3-33,3-3 0,-8-3 23,15 3-18,-6-2 51,19 5-50,0-1 22,5 3 5,0 1-66,4 0 16,-4 0 17,5 1 6,-3-2-57,3 3 102,-1-1-113,1 0 101,-3-1-50,0 1 17,-3-1-12,1 2-39,-1-2 45,4 1-56,-4-1 51,9 3-74,-2-2-44,6 2-1681,0 0 152,0-2-1333,4-2 2985,3-4 0,-1 3 0,0 0 0</inkml:trace>
  <inkml:trace contextRef="#ctx0" brushRef="#br0" timeOffset="2052">59 185 7431,'-12'5'1658,"3"-1"-1261,9-4-94,0 0-298,-16 8 46,12-6-1,-13 6 79,17-6 89,0-1 96,7 4-96,7 0 163,15 2-34,11 0-78,11 0-11,10-2-129,9-1 67,10-2-444,7-1 338,7-1-90,3 0 25,-48 0 0,2 0-25,17 0 0,0 0 0,-17 0 0,-2 0 3,12 0 0,-2 0-3,7 0 6,-8 0-12,-12 0-84,-7 0 34,-10 0-124,-7-1 18,-7 1 147,-6-3 4,-3 3-230,-4-2-605,0 2-212,-7 4-2264,-8 7 3322,-10 6 0,7-5 0,1-1 0</inkml:trace>
  <inkml:trace contextRef="#ctx0" brushRef="#br0" timeOffset="2772">444 1371 8108,'-4'0'2022,"1"0"-1260,3 0-482,-3 0 0,2 0 1042,-2 0-1277,9 0 56,6 0-40,12 0 102,9 0-62,11 0 61,7 0-89,13 1 28,8 0-68,10 0-288,7-1 255,3 0-467,2 0 523,-4 0-50,-4 0 33,-10 0-28,-6 0-22,-10 0 11,-10-1 0,-10-1-5,-11-1 141,-8 0-203,-5 0 512,-10 1-445,0 1 0,-6 1-2308,0 0-907,-9 9 3215,-4 2 0,1 0 0,2-3 0</inkml:trace>
  <inkml:trace contextRef="#ctx0" brushRef="#br0" timeOffset="4251">3817 755 8181,'-8'-2'1003,"2"1"-841,6 1 622,0 0-425,-9-11-68,7 7-11,-7-7-123,9 8 140,0 2-202,0-3 11,0 1-106,0-6 73,0-2-67,0-5-12,0-3 6,1-4-6,2 1-38,4 1 10,2 2-16,1 4-57,-1 3 107,1 1-5,-3 3-1,3 0-28,-2 1 29,4 0-29,0 0 23,2 1 0,1 3-40,1 0 51,11 3 17,-6 4-17,10 6 28,-10 4-22,1 4-6,-1 1 0,-2 0 5,-2 1 46,4 13 5,-7-6-51,2 7 124,-9-7-84,-4 0 56,-1 0-96,-2-1 29,0 0 72,-6-1-55,-5-3 100,-22 5-78,5-11-73,-14 5 73,12-15-73,-1-2-5,0-2-69,1-2 13,-1-4-259,-10-15 175,10 1-40,-3-10-213,14 6-458,6 5-545,4-4 1401,5-1 0,3 9 0,2-1 0</inkml:trace>
  <inkml:trace contextRef="#ctx0" brushRef="#br0" timeOffset="4865">4348 669 8394,'-7'0'1109,"0"0"-930,7 0 1423,0 0-1507,8 0 140,9 0-16,16 0-40,16 0 0,14 0-106,14 0 96,13-3-161,-40 1 0,1-2-150,4 0 0,1-1 144,2-2 1,1 0 28,2 0 0,-1 0-31,1 0 0,0 0 0,-3 0 0,0 0-3,-4 2 0,-1 0-143,43-5 146,-14 3 6,-16 2-1,-13 2 34,-16 2-78,-11 1 62,-11 0 367,-7 0-351,-4 0 209,-3 0-466,-1-2-192,0 1-659,-20-4-4480,-3 2 5549,-22-3 0,21 4 0,3-1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46:08.0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247 487 6507,'-5'12'285,"1"-3"-240,4-9 5,0 0 74,-2 3-18,2-2 1574,-2 2-1675,1-2 18,0 1-23,-2 4 0,-2 5 5,-1 4-5,-2 7 17,-2 4-11,-1 6-6,0 4 22,-2 3-16,2 4 16,-2 2-22,1 5 0,1 4 6,-1 4-6,1 5 0,-1 1 0,0 2-6,-2 26-27,4-24 5,-2 15-12,5-34-49,1-7-40,1-9-33,1-8-57,0-9-845,1-11-341,0-13 1405,1-12 0,2 6 0,-1 0 0</inkml:trace>
  <inkml:trace contextRef="#ctx0" brushRef="#br0" timeOffset="450">273 518 6540,'1'-2'510,"-1"-1"-62,0 3-353,14-15-39,-9 9-28,12-10 0,-12 15 117,3 1 57,1 7 44,4 7-100,4 14 11,2 11-17,3 11-23,0 8-10,1 6-22,0 4-24,-2-1-33,1-1-5,-1-6-23,-3-6 11,-1-6-11,-5-7 0,-1-6-101,-3-9-68,-4-6-60,-1-8-102,-3-6-839,-8-7 1170,-4-6 0,2 2 0,1-2 0</inkml:trace>
  <inkml:trace contextRef="#ctx0" brushRef="#br0" timeOffset="683">85 995 7822,'-5'2'432,"0"0"16,5-2-241,54-6-100,-19 2-79,48-5-28,-31 3-163,1 0-196,-3 1-201,-1-2-274,-2 0-14,-7 0 0,-15 2 0,-10 2 0</inkml:trace>
  <inkml:trace contextRef="#ctx0" brushRef="#br0" timeOffset="966">776 860 7643,'11'2'1227,"-1"1"-1003,41 7-123,-20-8-67,46 8 11,-30-10-45,2 0-84,-1-4-113,-3-1-139,-7-3-84,-5 3-90,-10 2-190,-7 2-179,-8 1 879,-5 1 0,-2-1 0,-1 1 0</inkml:trace>
  <inkml:trace contextRef="#ctx0" brushRef="#br0" timeOffset="1216">1000 715 7755,'-3'-2'790,"0"1"95,3 1-700,16 38-62,-7-12-61,13 35-45,-13-23-17,1 2-23,-2-1-195,-1-3-224,1-3-298,1-2-761,0-6 1501,-2-6 0,-2-8 0,-2-6 0</inkml:trace>
  <inkml:trace contextRef="#ctx0" brushRef="#br0" timeOffset="1816">1660 494 7570,'0'-7'896,"0"2"-784,0 5 213,0 0-173,-2 15 11,-4 5-12,-3 19-50,-4 6 11,-3 10-28,1 6-45,1 5-17,2 2-22,7 0-5,2-3-107,3-5-146,7-6-135,4-8-116,9-8-163,13-6-280,1-8 952,6-6 0,-19-9 0,-5-6 0</inkml:trace>
  <inkml:trace contextRef="#ctx0" brushRef="#br0" timeOffset="2166">1915 605 8758,'12'95'151,"0"-8"-112,-4-33-22,0-1-17,-1-2-56,-1-6-118,1-7-83,-1-8-152,-1-7-174,-2-10-256,-2-6 839,-1-7 0,0 0 0,0 0 0</inkml:trace>
  <inkml:trace contextRef="#ctx0" brushRef="#br0" timeOffset="2582">1983 668 7151,'7'-19'778,"-1"3"-616,-6 16-27,0 0-96,46-9 6,-31 15-45,33-1-12,-44 24-83,-3 7 78,-8 7 17,-4 1 6,-7-3 22,3-7-28,2-10-28,6-9-168,4-8 190,2-5 51,13-10 11,2 1 11,16-8-33,2 5 5,6 1-39,1 5-17,2 1 12,-3 5-18,-6 7 23,-6 7 45,-9 10 78,-9 7 45,-4 5 34,-9 2-6,-3 0-5,-8-2-73,-5-5-45,0-5-73,-2-7-90,2-4-174,0-8-341,2-4-487,2-5 1092,3-7 0,7 3 0,2-2 0</inkml:trace>
  <inkml:trace contextRef="#ctx0" brushRef="#br0" timeOffset="2849">2458 823 8242,'6'3'1076,"-2"-1"-779,47-1-151,-16-1-51,44 0-28,-29-3-67,-2-1 0,-5-2-145,-6 2-191,-9 1-197,-8 2-72,-7 0-89,-7 1-1182,-5 0 1876,-7 0 0,4 0 0,-4 0 0</inkml:trace>
  <inkml:trace contextRef="#ctx0" brushRef="#br0" timeOffset="3053">2685 668 8298,'-10'-10'892,"2"3"-680,8 7-122,0 0-62,0 41-11,0-10-17,0 38-146,0-21-218,0 1-219,2-2-212,3 1 795,1-7 0,-1-16 0,-1-8 0</inkml:trace>
  <inkml:trace contextRef="#ctx0" brushRef="#br0" timeOffset="3499">3337 666 7486,'3'-3'1176,"0"1"-648,-3 2-456,0-21 24,0 14 83,0-16 11,0 19-55,-1 2 21,-5 2-55,-3 0-62,-7 1 12,-4 7 27,-6 6 12,-1 9-17,0 5-17,3 5-23,3 1 6,8 3 1,5 1-35,4 2 1,8 1-6,7 0-51,8-5-94,11-4-124,5-8-89,5-7-219,3-10-309,7-8-4505,-5-10 5391,-1-9 0,-21 7 0,-9 0 0</inkml:trace>
  <inkml:trace contextRef="#ctx0" brushRef="#br0" timeOffset="3850">3366 336 8035,'0'-6'482,"0"1"28,0 5-431,62 37 5,-28-6-56,8 1 0,0 4 61,-3 23 51,-5 12-509,-2 16 399,-18-36 1,-1 2 47,-1 2 1,-2 0-9,-3-2 0,-1-1 25,1 36-44,-5-19 76,-2-10-194,-2-3-90,-2 3-184,-2-2-135,-3-7-175,-6-9-3574,-1-11 4225,-4-9 0,9-10 0,3-6 0</inkml:trace>
  <inkml:trace contextRef="#ctx0" brushRef="#br0" timeOffset="4332">3940 799 8052,'5'-9'1014,"-2"2"-666,-3 7 4,0 0-262,56 1-17,-25 0-51,46 0-5,-41-1-17,-3 0-28,-5 0-190,-6 0-186,-6 0-218,-4 0-308,-6-3 930,-4-1 0,-2 1 0,0-1 0</inkml:trace>
  <inkml:trace contextRef="#ctx0" brushRef="#br0" timeOffset="4501">4020 912 8601,'-4'12'1395,"2"-2"-1065,2-10-201,0 0-112,60 9-17,-27-7-347,49 6-443,-42-8-4075,-6 0 4865,-6-4 0,-13 3 0,-7-2 0</inkml:trace>
  <inkml:trace contextRef="#ctx0" brushRef="#br0" timeOffset="5866">4689 499 6333,'9'-11'963,"-3"1"-773,-6 10 639,0 0-678,3 7 6,-1 7-22,0 13-46,-1 11-27,-1 12-1,-2 9 13,-2 9-46,-3 4-28,-3 2 28,0-2-28,2-5-84,1-8-96,3-11-83,0-10-124,3-11-173,-1-8-179,1-10-229,-2-5 968,0-8 0,1 2 0,0-2 0</inkml:trace>
  <inkml:trace contextRef="#ctx0" brushRef="#br0" timeOffset="6149">4691 501 7716,'3'-5'258,"0"1"302,-3 4-415,56 52-50,-25-13-56,7 2 1,0 4 27,-1 19-11,-4 4 34,-3 2-50,-6-2-12,-4-5-28,-7-8-51,-3-9-95,-5-10-106,-2-11-107,-3-12-648,-9-6 1007,-6-6 0,5-1 0,0 0 0</inkml:trace>
  <inkml:trace contextRef="#ctx0" brushRef="#br0" timeOffset="6367">4706 927 8186,'-5'0'566,"1"0"12,4 0-466,54-11-112,-20 5-17,44-10-196,-34 9-225,-6 2-217,-3 0-274,-7 1 929,-6 1 0,-11 1 0,-5 1 0</inkml:trace>
  <inkml:trace contextRef="#ctx0" brushRef="#br0" timeOffset="6685">5128 849 7996,'7'9'1121,"-2"-2"-847,-5-7-111,49 4-68,-17-2-45,42 2-50,-26-4-22,-2 0-191,3-1-112,-6-3-79,-3-2-161,-8-3-180,-9-2-397,-10 2 1142,-7-1 0,-5 5 0,-1 1 0</inkml:trace>
  <inkml:trace contextRef="#ctx0" brushRef="#br0" timeOffset="6915">5397 706 8007,'-4'-2'958,"0"1"-532,4 1-331,0 49-44,2-16-46,2 43-5,2-28-67,3 0-213,1-2-253,2-5-346,1-6 879,-1-9 0,-4-12 0,-3-7 0</inkml:trace>
  <inkml:trace contextRef="#ctx0" brushRef="#br0" timeOffset="7184">5766 550 7839,'5'0'1003,"-2"0"-852,14 43-83,-5-10-29,13 41-17,-10-20-22,0 1-22,-1-2-34,-1-5-158,-2-9-178,-4-10-162,-1-12-84,-4-10 638,-1-15 0,-1 5 0,0-7 0</inkml:trace>
  <inkml:trace contextRef="#ctx0" brushRef="#br0" timeOffset="7583">5828 670 7212,'0'-9'1198,"0"2"-985,0 7 11,0 0-224,44-31 0,-27 24-5,34-16-51,-42 35 5,-3 11-33,-4 5 45,-1 5 17,-4 0 5,-2 0-22,-2-5-34,0-8-90,4-7-133,1-7 290,2-3 6,7-3 73,4-1-45,10-2 0,5-1-17,5-1-11,0 2-28,-2 1 11,-3 6 17,-6 6 107,-6 8 128,-6 8 73,-6 6 34,-8 3 0,-6 1-6,-7 0-23,-7-4-150,0-4-107,2-6-56,1-5-168,5-8-241,2-4-241,1-6-510,2-8 1160,-2-5 0,9 4 0,1 1 0</inkml:trace>
  <inkml:trace contextRef="#ctx0" brushRef="#br0" timeOffset="8491">4668 325 6708,'0'-6'1170,"0"2"-38,0 4-812,0-3-24,0 2-150,0-2-96,-4 6-27,-3 6 5,-7 10 5,-6 13 18,-4 11-12,-5 17-33,-2 17-446,16-29 0,0 3 440,1 5 0,2 2 3,5 3 0,1 0-69,2-2 1,3-1 62,6-6 0,2-2-75,11 35-185,10-19-196,2-11 15,4-7-110,5-3-180,11 0 734,18-3 0,-29-18 0,2-6 0</inkml:trace>
  <inkml:trace contextRef="#ctx0" brushRef="#br0" timeOffset="9321">5863 301 7604,'-3'-3'694,"0"1"-206,3 2-309,32 10-89,-4 3-34,32 14-28,-10 3-11,4 6-17,-2 4 6,-1 8-1,-6 4 23,-7 9-22,-8 5 39,-11 7 22,-8 5-480,-7 2 537,-6 1 38,-7-2-79,-3-4-33,-5-8-22,0-10-28,1-10-190,1-13-208,1-10 398,-19-11 0,21-7 0,-13-5 0</inkml:trace>
  <inkml:trace contextRef="#ctx0" brushRef="#br0" timeOffset="9883">6517 738 7750,'-3'-1'1036,"0"0"-285,3 1-555,27-4-95,-2 2-51,28-5-33,-5 3-17,3-2-140,2-1-179,-3-1-130,-3-1-218,-8 0-3688,-8 2 4355,-10 2 0,-12 2 0,-4 3 0</inkml:trace>
  <inkml:trace contextRef="#ctx0" brushRef="#br0" timeOffset="10082">6662 496 9554,'23'69'308,"-2"-1"-308,-3-16-124,-1 2-240,-3 1-157,-1-4-381,-3-2 902,-2-8 0,-4-16 0,-2-11 0</inkml:trace>
  <inkml:trace contextRef="#ctx0" brushRef="#br0" timeOffset="10635">7455 518 7906,'-3'-3'1267,"0"0"-685,3 3-453,-43 9-39,24 3 33,-36 13-28,35 5-17,0 5-33,-1 7-17,3 5 6,1 5-34,4 3 28,4 1-23,4 0-5,5-3 0,10-5-33,7-7 33,13-8 0,6-8-6,6-9-117,3-7-112,0-6-62,0-7-89,-6-6-758,2-17 467,-17 0 677,-2-13 0,-17 24 0,-3 1 0</inkml:trace>
  <inkml:trace contextRef="#ctx0" brushRef="#br0" timeOffset="25518">15477 468 7296,'0'-10'885,"0"3"-572,0 7 343,0 0-409,-16-11-85,8 9-27,-15-8 5,12 10-45,-5 0-6,-1 2-27,-4 4-28,-2 6 22,-2 5-28,-2 6-23,0 5-5,-2 6 0,3 5-22,1 4-1,5 5 18,3 4-18,7 1-27,4 1 5,5-2-39,28 15 45,0-21 39,29 8 0,-4-26-78,5-6-96,3-7 51,1-5-202,-2-5-141,15-7 119,-24-6 73,5-5 50,-29-4-6,-6 1 230,-7 2 0,-4 4-235,-5 5 235,-2 3 0,-2 2 0,1 0 0</inkml:trace>
  <inkml:trace contextRef="#ctx0" brushRef="#br0" timeOffset="12640">8752 518 8696,'4'-9'650,"-2"1"-493,-2 8-73,0 0-45,0 4-16,-2 6 10,-4 11 18,-6 12-12,-3 12-11,-2 11 6,-1 10-1,3 6-27,1 4-6,3 1 0,4-3-90,0-5-83,5-8-74,0-10-27,2-9-63,0-12 7,0-7-68,0-9 398,0-13 0,0 1 0,0-8 0</inkml:trace>
  <inkml:trace contextRef="#ctx0" brushRef="#br0" timeOffset="12956">8731 430 7235,'3'-3'565,"0"0"-78,-3 3-330,28 41 11,-9-6-17,25 40-50,-15-11-28,-2 7-6,2 7 1,-3 1-1,-2-1-44,-3-6-23,-5-9-28,-2-13-141,-5-13-139,-2-12-11,-4-12-275,-4-10-3951,-8-13 4545,-6-6 0,4 3 0,0 1 0</inkml:trace>
  <inkml:trace contextRef="#ctx0" brushRef="#br0" timeOffset="13135">8708 941 8170,'-4'-3'885,"0"1"-661,4 2-224,56-5-129,-25 0-359,46-7-268,-35-1-4243,-5-1 4999,-1-1 0,-17 8 0,-7 2 0</inkml:trace>
  <inkml:trace contextRef="#ctx0" brushRef="#br0" timeOffset="13634">9325 826 7442,'1'8'896,"0"-2"-790,-1-6-84,0 0 23,1 4 6,-1 0-1,1 3 6,-1-2 0,0-1-11,0-2-45,-2-1-118,0-2 1,-2-6-7,0-1 35,2-7-1,0 2-27,2 1 38,0 4 12,2 3-6,0 4-78,1 1-95,0 3 246,-1 6 0,-1-4 0,0 4 0</inkml:trace>
  <inkml:trace contextRef="#ctx0" brushRef="#br0" timeOffset="14083">9859 444 7285,'0'-6'1064,"0"1"-476,0 5-498,-7 3 22,0 7 34,-8 9 16,0 10-27,-3 11-40,-1 7-34,2 10-33,3 7-28,5 5-16,4 1-169,3 1-151,11-6-169,7-6-817,38 2 1322,-7-25 0,1-5 0,-25-24 0</inkml:trace>
  <inkml:trace contextRef="#ctx0" brushRef="#br0" timeOffset="14434">10114 512 9806,'1'84'347,"0"-1"-291,2-19 0,-1 5-34,2 2-22,-1-2-22,1-4-113,0-10-139,1-10-280,0-14-220,0-11-88,-3-15-73,0-14 935,-2-11 0,0 5 0,0 1 0</inkml:trace>
  <inkml:trace contextRef="#ctx0" brushRef="#br0" timeOffset="14870">10137 633 7806,'0'-11'1170,"0"1"-990,0 10-34,0 0-146,55-24 0,-31 17 0,43-17 0,-47 31 16,-5 7 18,-8 11-34,-3 7 0,-10 5-6,-8 5 6,-9 3 0,-7-2 0,1-6 0,4-6-22,8-11-146,8-9 5,5-6 79,9-4 50,9-6-11,10-2 17,10-3-11,6 1 11,1 4 28,-1 2 0,-4 9 45,-7 5 95,-7 11 62,-9 7 67,-7 6-11,-4 1-34,-12 3-39,-4-1-17,-12-2-51,-4-5-117,-2-6 0,-1-7-235,2-8-191,3-5-173,4-5-342,7-17 941,5-20 0,7 14 0,4-8 0</inkml:trace>
  <inkml:trace contextRef="#ctx0" brushRef="#br0" timeOffset="15200">10546 868 7783,'15'-21'263,"-1"4"6,-12 17 78,0 5-27,1 3-34,0 7-23,0 3-84,-1-2-67,-1-1-72,1-4-40,-2-4-146,1-4-319,-1-2-488,0-9 105,0-5 0,0 1 0,0 2 0</inkml:trace>
  <inkml:trace contextRef="#ctx0" brushRef="#br0" timeOffset="15917">11325 451 6848,'-2'-7'1232,"0"1"-806,2 6 465,0 0-678,-10-6-62,6 5-56,-11-6-78,7 7 5,-6 4 12,-5 3-34,-5 5 5,-5 4-5,-2 4 6,-2 6 0,1 4-6,1 6 5,4 3-5,5 5 0,8 5 6,7 3 44,4 3-11,13 1-22,6-3-17,14-5 0,6-8-50,6-9-40,4-13-173,4-8-241,0-10-292,4-22 796,11-27 0,-30 17 0,1-9 0</inkml:trace>
  <inkml:trace contextRef="#ctx0" brushRef="#br0" timeOffset="16350">11352 303 8450,'-5'-2'179,"1"0"-39,4 2-123,52 43 22,-17-8-37,5 2 1,1 5 42,8 30-338,-25-29 0,-2 3 329,-1 8 1,-4 1 25,-2 5 0,-4 1-15,-3-1 1,-2-1 16,-3-5 1,-1-2 80,-9 30 132,-3-17-226,-9-10-23,-3-1-28,-5 2-236,-1-6-308,-7-13-436,4-14 1103,0-15 1,14-5 0,6-3 0</inkml:trace>
  <inkml:trace contextRef="#ctx0" brushRef="#br0" timeOffset="16689">11793 652 8349,'8'0'1121,"-2"0"-897,-6 0-90,61 2-89,-27-1-45,50 1-95,-45-1-180,-5-1-156,-7 0-281,-8-3-167,-9-1 879,-5-2 0,-5 1 0,0 2 0</inkml:trace>
  <inkml:trace contextRef="#ctx0" brushRef="#br0" timeOffset="16869">11888 825 8825,'0'6'880,"0"-2"-639,0-4-101,45 5-140,-17-4-12,40 4-312,-29-7-337,-1-1-331,-8-3 992,-7 0 0,-12 2 0,-5 2 0</inkml:trace>
  <inkml:trace contextRef="#ctx0" brushRef="#br0" timeOffset="20400">12772 346 8819,'1'14'544,"0"5"-393,-5 10 6,-2 12-45,-6 10-5,-2 10-18,-2 7-50,-2 5-11,3 3-28,0-1 0,4-4-44,2-7-63,1-9-61,4-10-45,1-9 1,1-10-7,0-8-67,1-6-73,-1-7-94,2-2-107,-2-5 560,2-5 0,-1 2 0,1-1 0</inkml:trace>
  <inkml:trace contextRef="#ctx0" brushRef="#br0" timeOffset="20716">12766 386 6994,'11'-1'761,"-2"0"-542,17 44-57,-7-10-5,24 42-17,-13-17 5,-1 7-16,-1 2-6,-6 2-39,-2-5-56,-8-5-11,-2-8-17,-5-10-117,-3-10-130,-1-10-201,-1-9-392,-8-6-733,-3-7 1573,-10-5 0,10 3 0,0-3 0</inkml:trace>
  <inkml:trace contextRef="#ctx0" brushRef="#br0" timeOffset="20922">12674 886 9296,'91'-24'-190,"-9"2"-203,-39 13-391,-1-2-913,-5 1 1697,-5-1 0,-15 5 0,-7 1 0</inkml:trace>
  <inkml:trace contextRef="#ctx0" brushRef="#br0" timeOffset="21440">13349 802 8164,'3'4'953,"-1"-1"-1020,-2-3 89,6 0-22,-4 0-22,5 0 22,-6 0 145,1 0-78,-2 5-22,0-2-17,0 5-28,0-5 0,0 0-516,0-2 359,-1-6 68,1 1 61,-1-4 5,1 4-44,0 1-407,0 2 0,0 1 0</inkml:trace>
  <inkml:trace contextRef="#ctx0" brushRef="#br0" timeOffset="21851">13706 383 9430,'-1'50'132,"-1"0"0,1 45-43,3-32-33,2 3-22,1-1-29,0-2 1,-1-8-6,-1-7-118,0-9-162,-1-12-56,0-11-56,-1-8-28,0-6-196,-1-11 106,0-6-11,0-14-139,0-16 660,-1-4 0,0 14 0,1 10 0</inkml:trace>
  <inkml:trace contextRef="#ctx0" brushRef="#br0" timeOffset="22268">13708 605 6305,'0'-12'1249,"0"2"-964,0-34-50,2 27 73,3-34-173,4 41-51,3 2 28,5 4-39,1 1-12,3 2-33,0 1-28,-2 3 0,0 3 0,-5 5-5,-4 5 5,-5 5 0,-2 1 0,-9 6-17,-4 0 17,-8 3 0,-5-4 5,3-3 18,2-5-1,6-6-22,6-7-78,2-3-1,4-3 79,11-1 17,3-1 11,12-1-5,4-1 5,4 2-28,2 2-6,-1 1 6,-5 6 0,-4 4 50,-10 8 46,-5 3-6,-8 3 22,-4 2 0,-9 2-17,-4-1-84,-8-2-11,0-4-179,-2-5-270,3-5-279,1-6-806,4-2 1534,2-8 0,8 4 0,1-3 0</inkml:trace>
  <inkml:trace contextRef="#ctx0" brushRef="#br0" timeOffset="22784">14047 151 7598,'0'-10'1424,"0"1"-1167,0 9-22,0 0-72,8 5 44,4 3-45,11 9-55,7 7-62,4 6 5,4 6-50,1 3 0,-2 4 28,-2 2-28,-4 5 22,-4 4-22,-6 7-16,-7 3 16,-7 5 5,-3 2-5,-7 2 0,-5 0-22,-8 0 16,-6-2-16,-6-3 22,-11 20-123,10-27-90,-5 10-140,14-36-179,5-7-174,-1-10 706,-3-7 0,8-7 0,0-3 0</inkml:trace>
  <inkml:trace contextRef="#ctx0" brushRef="#br0" timeOffset="23801">12786 17 6630,'0'-9'828,"0"1"-581,0 8 705,0 0-907,-6 3 27,-4 5-4,-8 7 32,-4 8 13,-6 8 5,-4 10 5,-3 9-22,-2 7-34,2 9-28,2 11-327,7 11 310,5 6 1,11 2-18,4-10-5,6-10-5,7-5-68,6-2-33,8 2-29,5-2-22,2-8-28,3-8 45,2-7-95,1-8-213,0-9 53,3-8 395,-5-7 0,-23-11 0,-13-4 0</inkml:trace>
  <inkml:trace contextRef="#ctx0" brushRef="#br0" timeOffset="24834">14685 649 8886,'-4'5'130,"-1"0"-102,-1 2 0,1-2-28,1-2 0,1-2-370,2-1 370,0-1 5,1-1 1,0-1 67,0 1 291,0 1-280,0 7-16,-1-3-12,0 3-40,0-4-16,0-1-218,-1-1-253,1-4-145,-1-9-319,2-5 935,0-8 0,0 12 0,0 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6:31.96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116 126 6109,'-3'-18'482,"0"3"-342,3 15 1035,0 0-1175,0 11 0,0 2 6,3 16 22,3 5-6,5 6 1,3 8-18,1 5 18,-1 4-1,2 2 12,0 1-29,-1 0-5,2 0 23,-1-3-23,1-1 17,-2-3-17,0-2 0,1-3 0,-2-2 5,1-3-5,-2-3 0,-1-3 6,0-5-6,-3-3 5,-2-6-5,-2-5-5,-3-5-62,-1-7-863,-1-3 437,-3-33-207,-5-1 700,-6-28 0,4 30 0,1 6 0</inkml:trace>
  <inkml:trace contextRef="#ctx0" brushRef="#br0" timeOffset="982">11 126 6372,'-4'-5'263,"1"1"113,3 4-276,-2-23-4,2 15-24,-1-19-16,2 22-16,7-2-1,5 2 22,8-3-33,7 1-22,4 1-6,7-2 22,4 3-22,5 1 6,1 2-6,1 1 0,-1 1 39,-4 1 17,-3 6 28,-4 6-56,-6 6 6,-3 5-12,-7 1 17,-3 5 6,-5 1-6,-6 4 45,-3 2-11,-3 0 5,-2 0-22,-9-2-11,-6-3-22,-11-1-1,-6-4-22,-4-3-28,-5-5 6,0-3-6,0-4 28,5-3 0,4-1 0,8-5-17,4 0-6,8-3-16,2 0 17,5 0 22,1 0-179,3 0 179,19-8-23,3-3 23,24-8-5,5 0 10,10-2-5,6 3 0,6-1 0,1 5 0,-1 0-33,-4 6 5,-6 4 28,-8 2 39,-6 4-11,-7 8 11,-7 6-17,-4 11 29,-7 5-12,-3 5 28,-10 3-22,-3 3 28,-6 3 39,-7 2-11,-12 2-23,-12 1 23,-17 0 0,-10-1-1,-8-1 29,-5-3 1,-1 0 10,2-6-45,6-4-22,8-6-6,11-8-45,12-6-22,8-6-72,12-6-214,4-3 16,6-1-178,1 0-67,1-12-252,0-6 767,0-14 0,0 13 0,0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7:00.5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17 245 6512,'-9'5'51,"1"1"-51,8-4 11,0 3 28,0 2-5,0 5 22,8 0-17,3 4-39,8-1 22,3-1-16,0-2 27,2-3-5,-2-4-11,2-2-17,-5-3 73,3-6 28,-5-6-40,0-8-21,-3-9 4,-4-2-38,-3-4 16,-4-1 1,-1 1 44,-2 0-22,-5 4 11,-4 3 22,-6 5 17,-3 5-22,-2 5-51,3 3 51,-2 7-50,2 0 5,0 3-28,2 3-17,0 4 17,2 7-23,3 8 23,3 3 0,4 2 0,1 1 0,2-2 0,0 0-5,0-4-23,7-1-11,2-6 5,8-1 34,2-5 0,1-3 0,-1-3 6,1-1-6,-2-2 28,-1-4 50,-4-7-11,-3-8-50,-4-8-11,-3-4-6,-3-3 28,0 2-28,-8 4 5,-1 5-5,-10 9 51,2 7 5,-2 4 0,4 3-34,1 9-22,2 7 17,5 12-12,1 7 12,4 0-11,0 0-6,2-7-34,5-5-16,2-9 50,5-6 0,2-4 0,-1-3 22,1-1 23,-2-4 17,-2-7-6,-1-6-23,-6-6-16,1-2-17,-4 3 0,0 3-84,-7 5 22,-2 3-5,-5 6 67,-1 3 23,3 2-23,0 8 22,5 5-11,1 11-11,4 4 6,0 2-6,2-3-23,5-5-44,5-4 67,8-9 6,4-3-1,2-4-5,0-2 84,-2-7-44,-3-4-12,-4-7-23,-6-2-5,-4 3 0,-4 1-73,-1 3 73,-3 4-11,-5 3 11,-3 4 6,-6 1 22,3 1-6,-1 4-22,1 5 0,4 6-5,1 3-18,6 0-22,1-2 17,2-4-44,0-3 72,7-5 0,0-2-6,5-2 6,1-1 78,-2-8-33,-1-5-45,-3-9-17,-4-5 12,-1 1-29,-2-2 1,-8 5 10,-4 3 46,-10 8 5,-3 6 56,0 4-56,3 3 0,0 0-23,4 7 1,2 1-6,5 9-28,4 1 0,4 1 11,3 4 0,3-3-16,9 3 10,4-4-22,8-4 45,1-4 34,-1-5-28,0-3-6,-3-2 0,-4-1 89,-5-4-5,-2-7-5,-7-6-40,0-6-39,-3-2-11,-4 4 11,-6 1-28,-6 6 28,-5 3 0,2 7 56,1 1-17,4 3-39,4 0 0,3 5-34,5 2 12,1 4-124,1 1-263,6-7-520,6 1 929,7-6 0,-5 0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2:33.2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2283 785 7123,'10'0'308,"-3"0"-174,-7 0 0,9 6 57,0 12 33,9 17-101,0 25-6,6 35-1071,-9-30 0,1 6 976,3 23 0,1 6-15,-5-24 1,0 3 0,0 1-8,1 7 0,0 1 0,0-1-288,-1 1 0,1 0 1,-1-2 287,-1-7 0,-1 0 0,1-2-769,-2-4 0,1-1 0,-1-2 777,3 21 1,-1-3 10,-1-11 1,0-3 594,-3-12 1,0-4-576,5 34-17,2-12-157,-2-6 140,4 1 734,-3-9-745,-1-11-78,-5-20 3087,-3-14-3227,-3-12-212,-3-14-276,-1-47 712,-1-17 0,0 8 0,0 12 0</inkml:trace>
  <inkml:trace contextRef="#ctx0" brushRef="#br0" timeOffset="853">2379 736 6803,'-21'-8'655,"4"1"-459,17 7-16,0 0-108,-9-4-27,7 3-28,-7-5 45,27 3 72,11-3 6,28-3-246,20-5 173,-30 6 0,4-1-22,12-2 0,5-2-1,12-1 1,6 0-399,-17 3 0,4 0 0,1 0 363,9-1 1,2 1-1,1 0-987,7-1 1,3 1 0,-1 1 977,1 1 0,0 0 0,-1 1 7,-4 1 1,0 0-1,-2 1-178,-5 2 0,0 0 1,-3 1 170,-9 1 0,-2 0 0,-3 1 2,25-1 1,-5 2 5,-17 1 1,-4 1-9,-9 2 0,-3 2 122,42 11-100,-2 10-22,-45-12 0,1 2 0,41 17-120,-6 0 120,-17-3 2170,-12-6-2153,-10-6 649,-10-4-661,-6-7-5,-6-4 6,-3-2 1242,-4-2-1242,-2 0 672,-5 0-672,0 0 61,-6 0-67,1 0-78,-5 0 78,5 7 90,-2 7 0,6 15 16,-1 13-33,3 17-17,2 14-50,1 19-4,-5-36 1,2 4-893,1 12 1,1 4 891,4 13 1,0 5 4,-3-26 1,-1 3 0,2-1-8,-1 0 0,0 0 0,1-2 14,5 28 0,-1-4 0,-3-18 0,-1-4 22,-4-12 0,0-3-1217,5 41 1225,-1 0-41,-6-44 0,-1 0 0,1-1 0,0 0 19,8 46-927,-3-13 916,-4-13-11,-2-15 0,-4-9-39,-1-13-118,-3-5-212,0-9 1242,0-2-1478,-6-5 1079,-15-5-1902,-8-4 1428,-15-4 0,20 0 0,5 0 0</inkml:trace>
  <inkml:trace contextRef="#ctx0" brushRef="#br0" timeOffset="1743">2716 3694 6809,'-8'0'112,"2"0"-90,6 0 18,-3 3 94,1-3 84,-4 4 12,2-3-1,-1 0 119,3 0-376,1 1 28,14 1 67,15 2 34,26-1 33,26 1-45,-24-3 1,4-1-31,17 0 0,6 0-416,-13-1 1,3-1-1,3 0 396,10-2 1,2-1-1,1 0-998,8 0 0,1-1 0,0 0 991,-1-1 0,0-1 0,-3 0-1,-9 2 1,-2 0 0,-3 0-95,-10 1 1,-1 1-1,-4 1 91,12-1 0,-4 1-3,-12 1 1,-1 1-24,-6 0 1,0 0 25,1 0 0,0 0 0,4 0 0,0 0-6,1 0 1,0 0 377,-2 0 1,-1 0-362,-5 0 1,-1 0-7,43 0 3001,-12 0-3006,-7-3 406,-11 0-384,-9-5-44,-8 2 22,-9-2 0,-9 2 16,-7 0-21,-7 1 27,-5 1 253,-3 2-270,-3 1 1,-1 1-202,-2 0-146,1-3-335,-18-3-836,-7-5 1485,-22-6 0,21 8 0,1 0 0</inkml:trace>
  <inkml:trace contextRef="#ctx0" brushRef="#br0" timeOffset="2588">3813 1987 6764,'-6'-7'571,"2"2"-95,4 5-302,-41-22 44,26 14-55,-33-16-29,36 18-61,-3 3 50,-2-1-67,-4 3-56,-1 1 28,-5 0-28,1 3-17,-4 7 17,-1 9-5,0 10-35,-3 8 40,5 6-16,0 6-7,5 5 23,7 7 0,7 2-5,5 7-18,5-1 23,11 3-28,9-3 28,17-4-17,12-5 17,9-9 6,10-11 44,7-10-50,9-14 51,4-8-6,5-11-1,-1-10-364,-3-9 320,-12-9-28,-11-1-68,-15 1-32,-15 6-57,-11 4-118,-11 7-335,-8 1 638,-2 3 0,-4 4 0,0 2 0</inkml:trace>
  <inkml:trace contextRef="#ctx0" brushRef="#br0" timeOffset="3123">4845 1579 7906,'2'-7'633,"0"2"-543,-2 5-17,0 94-12,0-38-28,0 11 1,0 4 11,0 8-415,0 4 398,0 3 75,0-1-80,0-4-23,0-7 0,4-10 0,5-9 0,5-12-17,6-6 17,1-10 0,6-5 33,3-4 19,8-5 65,6-4 57,6-5-40,7-3-27,3-1-35,4-2-16,-1-6 290,-7-3-324,-3-3-16,-10 0 16,-11 4 6,-7 0-22,-11 3 22,-4 3-28,-7 2-1754,-1 2-346,-16 5 2100,-3 3 0,0 0 0,4-2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2:43.5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271 1147 5975,'-7'-4'268,"1"2"-150,6 2-73,-70-8 11,44 4-34,-55-6 1,60 7 27,4 0 34,2-1 6,4 0 27,3 0 1,4 2-40,0 1 678,3 1-689,12 0-28,3 0 6,12 0-17,2 0 23,4 0 21,4 0-10,5 0-6,1 0-22,6 0 33,1 0-22,7 0-1,4-3-16,5 0 17,2-5-6,4 0-16,1-1-18,4 1 12,1 1-11,0 1 11,1 0-17,-3 0 5,0 1-5,0 0 6,-5 2 11,1 2-17,-3-1 0,-1 2 0,-1 0 0,-3 0 0,0 0 0,-4 0 22,-2-1-22,-4-1 6,-2-2-1,-2 0 6,-4-2-5,-1 2-12,-5-1 6,-1 1 0,-3 2 0,-2 0 0,-2 2-5,-4 0 10,-3 0-5,-2 0 0,-2 0 0,-1 2 6,1 0 0,-1 2-6,1-1 0,-1 2 0,1-2 0,-2 0 0,0 0 5,-2 0 12,-1-1-17,-1 0 28,-2-1-28,0 0 11,-4-1-11,1 0 6,-2 0 16,-4 0 1,2 0-180,-5 0-358,-7 0-213,-20 0 728,-12 3 0,8-2 0,7 1 0</inkml:trace>
  <inkml:trace contextRef="#ctx0" brushRef="#br0" timeOffset="1068">281 2348 5997,'-11'0'459,"2"0"107,9 0-387,-23 0 11,16 0 29,-17 0-46,20 0 258,2 0-431,1-4 23,1 2-18,6-5 51,9-1 28,17-1-5,18-6-18,18-2 12,16-3-17,13-2-329,-43 11 1,1 1 311,3-1 0,2 0-14,0 0 1,1 1-7,1 0 1,0 1-9,-2 0 0,0 1 6,-2 2 0,0 0 5,-3 2 1,-1 0 8,-3 1 0,-2 0-14,45 2 33,-7-1-5,-7 2 0,-5 0-45,-6 0 33,-4 0-10,-2 0 5,-5 0 5,-2 0-422,-6 0 406,-4 0-12,-7 0-5,-3 0 34,-6 0-28,-1 0-6,-3-1 5,-1-1-5,-2-1 620,-3 0-620,-1 0 421,-4 1-421,-1 1 0,-3 1 6,0 0 0,-1 0-6,0 0 0,0 0 0,1 0 0,-1 0 0,0 0 0,0 0 0,-1 0 0,-2 0 5,-1 0-5,-2 0 6,1 0-6,0 0 0,-1 0 0,1 0 0,-2 0 5,-1 0-554,1 0-375,-21-1-1187,-6 0 2111,-24 0 0,21 1 0,3 0 0</inkml:trace>
  <inkml:trace contextRef="#ctx0" brushRef="#br0" timeOffset="2043">391 3412 6271,'-17'0'829,"3"0"-661,14 0 39,0 0-179,-9 0 146,6 0-68,23-4-16,10 0 50,35-5-11,0 1 33,16-2-44,12-1-54,-41 4 0,1-1-2,5 0 0,0 0-29,4-2 1,1-1 5,2 1 0,1 0-1118,1-2 1,1 1 1108,-2 1 1,0 1-6,-3 0 1,0 1-290,-5 2 1,-2 1 266,-4 2 0,-2 0 25,39 1-23,-13 2-5,-10 0 40,-8 0-35,-5 4 18,-5-1-23,-4 5 33,-5-3-16,0-2 2078,-6-2-2056,2-1 708,-5 0-719,0 0 5,-3 0-5,-1 0-22,-2-1-6,-2-2 34,-5-1-18,0 0-16,-5 1 12,-2 0-12,0 1 5,-3-1-5,2 2 28,-1-2-5,2 0-18,2-1 12,2 1-17,-1-1 11,1 1-11,-2-2 17,-2 2-11,-1 0 16,-4 1 17,-2 1 56,0 1-95,-1-1 6,2-1-6,1-1 6,-2 0-6,4 1 28,-3-1-303,-1 3-89,-1-3-617,-11 3 981,-6-4 0,3 3 0,0-2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2.7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553 126 8354,'-39'-56'364,"0"10"-347,10 34-11,-7 5 16,-2 3-22,-6 3-11,1 7 11,-4 10-6,2 14 1,-1 15-29,5 11 29,4 8-18,7 5-5,8 1 23,12-1-51,4-8 16,10-5-21,14-12 16,12-10 39,18-14 6,13-10 0,9-7 0,10-17 0,7-5 0,1-17-56,-1-1-449,-7 2 130,-5 7-843,-15 8 1218,-12 11 0,-24 5 0,-12 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1.6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47 7218,'-7'57'168,"1"3"-45,6-6 95,1 6-106,4 3-84,2-2-28,2-2 6,1-9-6,-1-5-62,1-11-117,-1-7-34,-1-10-11,-3-8-39,-1-5-90,-3-13-475,-1-10 828,0-14 0,0 12 0,0 2 0</inkml:trace>
  <inkml:trace contextRef="#ctx0" brushRef="#br0" timeOffset="465">72 43 6271,'21'-23'308,"-4"4"-268,-17 19 32,0 0 12,66 4-22,-46 10-34,47 9-6,-64 12-22,-3 2-72,-3 3-57,-6 0 34,-7-3 39,-7-4-28,1-4 72,2-8 12,6-5 0,4-8-100,6-4 133,3-2-10,19-16 10,3-1 1,23-13 11,-1 3-40,8 5 18,0 5-23,2 7 16,0 4 7,-7 7 33,-3 11 28,-11 9 67,-9 15 11,-10 6 6,-8 6-44,-4 3 10,-10 0-22,-7-3-51,-13-4 7,-5-7-46,-7-10-22,0-8-22,-2-11-96,2-5-139,5-5-91,6 0-66,6-4 414,7-1 0,8 0 0,4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0.4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195 9 7100,'9'-3'319,"-1"0"124,-8 3-309,0 26-28,-5-7-27,-2 26-12,-7-7-33,-1 11-29,-5 13-260,0 13 255,-3 9 33,1 11-10,-1 2-18,3 0-5,4-8 6,3-9 0,6-13-6,2-11 0,3-14-112,2-11-140,0-11 216,0-11-569,0-5 101,8-39 504,1-3 0,1-4 0,-3 13 0</inkml:trace>
  <inkml:trace contextRef="#ctx0" brushRef="#br0" timeOffset="310">126 22 6372,'4'-12'207,"-1"2"-72,-3 10 106,0 0-34,65 96-2633,-29-39 2496,8 12 0,0 2-534,-1 7 565,-5 0-541,-4-2 485,-5-6-40,-5-8 18,-6-10-23,-2-12 1583,-6-13-1678,-3-9 1358,-4-10-1498,-1-4 242,-9-4-7,-6-4 0,4 3 0,-3-3 0</inkml:trace>
  <inkml:trace contextRef="#ctx0" brushRef="#br0" timeOffset="537">72 797 6266,'-4'7'285,"1"-2"91,3-5-337,91-39-39,-46 21-56,14-7 0,0 1-331,-10 8 387,-6 3 0,-17 5 0,-9 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4.5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1579 6462,'17'0'308,"-4"0"-196,-13 0 1344,0 0-1462,5 0 6,2 0 0,10 0 39,10 0 0,12-6-5,16-1-17,16-6 5,13-1-14,-35 6 1,2-1 10,3 0 1,2 0-1,3-2 1,2 0-3,1-1 0,1 0-170,2-1 1,0 0 155,-1-1 0,1 0-1646,-2 0 1,1 0 1642,-1 1 0,-1 0 0,-2 1 0,0 0 2,-2 1 1,0 2 0,-5 0 0,0 1-3,42-4 0,-12 4 0,-13 2 5,-12 4-5,-12 1 6,-12 1 214,-10 0-208,-7 0 3402,-9 0-3392,-1 0 12,-5 0 145,1 0-201,-3-4-202,2 2-263,-4-10-678,-4 1 1165,-6-6 0,3 7 0,0 2 0</inkml:trace>
  <inkml:trace contextRef="#ctx0" brushRef="#br0" timeOffset="1204">2832 264 6943,'2'-7'902,"-1"2"-460,-1 5-313,0-6-11,0 5-18,0-5-128,-7 6 23,0 0-1,-9 9-33,1 4 22,-4 12 12,-2 8-12,2 7-6,4 4 18,4 7 5,7 2-28,2 3 22,2-1 6,12-4-5,5-7-1,17-5 6,5-9 0,7-8 22,4-7 1,1-9 5,-3-3 33,-1-7-5,-6-10-16,-2-10-12,-5-13-28,-4-9-40,-5-6 1,-8-3 11,-6 0-11,-7 4 33,-4 4 6,-9 6 0,-7 4 0,-8 6 0,-4 8-28,4 8 28,4 6-106,5 6-90,0 1-95,3 2-40,-2 0-122,-1 10-258,1 0 711,0 9 0,7-9 0,3-3 0</inkml:trace>
  <inkml:trace contextRef="#ctx0" brushRef="#br0" timeOffset="1941">3633 347 6719,'0'-12'879,"0"2"-397,0 10-348,0-1-134,-3 17 6,-1 0-6,-3 22-6,0-1 6,3 6 6,1 3 0,3-1-6,0-2 0,3-7 0,6-5 5,3-8-5,5-5 23,2-8-23,0-4 56,1-5-23,2-5-33,0-9-67,2-11-51,-1-11 12,-1-6 22,-3-3 45,-4 1 11,-2 1 0,-5 7 28,-4 6 5,-2 8 23,-2 8-28,0 4-5,0 8-46,0-1 124,6 13-45,0 3 28,6 13 6,0 1-40,3 3 1,2-2-18,7-1 40,1-5-28,7-5 5,3-6-22,2-6-123,2-3-107,-1-3-229,6-19-577,-7-2 1036,0-20 0,-19 20 0,-6 4 0</inkml:trace>
  <inkml:trace contextRef="#ctx0" brushRef="#br0" timeOffset="2221">4280 0 6464,'0'65'185,"1"0"0,0-5 0,2-4-85,7 3-49,1-3 576,2-7-627,-3-9-28,2-9-145,-2-10-85,-1-7 146,0-7-274,-4-4 107,-2-1-477,-1-8 839,-2-2 0,0 1 0,0 0 0</inkml:trace>
  <inkml:trace contextRef="#ctx0" brushRef="#br0" timeOffset="2474">3932 261 7526,'-13'2'246,"3"-1"-128,10-1 156,0 0-212,93-8-12,-40 2-199,12 0 1,1 0 165,-2-3 63,-3 2-130,-7-1-213,-7 1-174,-4-5-364,-8 1 801,-4-4 0,-15 6 0,-7 3 0</inkml:trace>
  <inkml:trace contextRef="#ctx0" brushRef="#br0" timeOffset="2954">4917 644 6731,'6'-3'660,"-2"0"-38,-4 3-409,0 67-68,0-32-10,0 56-35,0-49-21,0-3-74,0-6 1,2-4-6,-2-12-6,2-4-128,-1-8-620,0-2 0,0-3 0</inkml:trace>
  <inkml:trace contextRef="#ctx0" brushRef="#br0" timeOffset="3840">4287 537 6266,'0'-11'341,"0"3"23,0 8-207,0-5-73,0 3-22,0-3-68,4 5 6,0 0 0,5 0 0,-2 0 0,1 0 17,-1 0-17,3 0 6,-3 0 33,3 4 62,-3 4 78,3 7-17,-3 5-67,2 5-28,-3 3 12,1 1 5,0 3-23,0-1-44,0 1-11,1-2 16,1-2-16,-1 0 16,2-5-16,-3-2-6,3-4 5,-3-3 29,2-5-34,-2-3 6,-1-1 10,1-4 12,3 1 12,1-2-18,4 0 12,2 0-34,3-3 0,3-3-45,-1-5-50,1-3-51,-2-1-50,1-1-50,-4 4-79,-3 1-285,-7 6 610,-3 3 0,-3 2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9.7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1 819 6266,'0'-7'588,"0"2"672,0 5-1216,6-3 7,7 1-12,13-1 17,13 2 39,15 1-16,15 0-18,17 0-33,-36-1 0,1-1-228,5 0 1,2-1 221,3-1 1,1-2-4,4-1 1,-1 0-9,2-2 0,1-1 3,2 1 0,0-2 3,1-1 0,1 0-17,1 0 0,0 1 19,2-3 1,0 0-20,0 2 0,-1 0 0,0-2 0,0 2-1042,-5 1 0,-1 0 1050,-3 0 1,-2 1-9,-7 2 0,-1 0-875,40-6 875,-17 5-155,-15 3 160,-15 0-5,-13 3 17,-11 0 1791,-9 0-1769,-6 3 1087,-4-2-1978,-3 1 778,-1-3 74,-1-1 0,0 0 0,0 2 0</inkml:trace>
  <inkml:trace contextRef="#ctx0" brushRef="#br0" timeOffset="671">3523 464 7039,'-2'-16'677,"1"4"-599,1 12-78,0 0 45,-38-1-22,20 6 16,-35 6 17,29 11 5,-3 8-33,1 7 6,2 5-28,5 5-1,6 4-5,6 4 0,4-1 0,4 1-5,12-9 5,7-2 5,12-12 40,7-7 28,1-12 5,2-6 57,-1-8-35,-2-14-27,0-10-73,-4-18-56,-6-9-5,-6-8-1,-9-5-61,-5 1 78,-6-1-22,-9 7 16,-8 6 51,-10 9-5,-7 10-40,0 11-28,1 11 28,7 5-100,3 6-124,6 8-128,5 3-180,5 11 577,2-2 0,2-6 0,0-6 0</inkml:trace>
  <inkml:trace contextRef="#ctx0" brushRef="#br0" timeOffset="1335">4000 384 7475,'-8'64'106,"-1"1"1,1-5-1,3-7-27,5-1-51,6-2-28,4-3 28,9-7-28,5-6 33,2-8 1,3-7-6,0-6-6,0-4 23,-2-6-39,-2-2 39,-2-5-45,0-10-96,-2-10-49,3-14-6,-2-7-1,0-7 29,-1-4-5,-4-2 55,-4 4 73,-2 4 5,-6 9 57,-2 9 55,-3 10 23,0 8 6,0 5-90,0 6 6,0 1-40,0 16 40,0 0-6,0 16 11,-2 0 22,2 3-66,-1 3-1,1 0 12,0 1-1,1-1-33,7-1 0,5-4 0,7-4 6,5-4-6,4-7 6,6-6-6,2-5-68,2-4-189,4-1-124,1-9-296,7-11 677,-2-9 0,-18 7 0,-10 7 0</inkml:trace>
  <inkml:trace contextRef="#ctx0" brushRef="#br0" timeOffset="1687">4978 1 7100,'-19'5'437,"4"-1"-331,15-4 152,0 0-96,-3 89 34,7-41-104,-3 13 1,2 1 47,8 0-62,2 2-16,-1-1-62,5 0 28,0-5-28,3-2-67,4-6-129,0-7-123,2-7 11,-1-9 39,-2-11-28,-5-8-39,-5-12-571,-7-12 907,-4-10 0,-2 7 0,0 5 0</inkml:trace>
  <inkml:trace contextRef="#ctx0" brushRef="#br0" timeOffset="1995">4620 326 7436,'-9'-2'258,"1"1"307,8 1-369,65-11-56,-19 3-98,5-1 0,3 0 14,20-5-5,6-1-40,0 1 11,-1-1-22,-11 5 0,-10 1-56,-15 6-89,-13 0-51,-11 2-79,-10 1-61,-3-2-235,-6-1 263,2 1 0,-2-2 0</inkml:trace>
  <inkml:trace contextRef="#ctx0" brushRef="#br0" timeOffset="2626">5642 929 7223,'0'-8'639,"0"1"-466,0 7-66,-25 15 27,11 1-28,-20 16-27,20-1-46,6 2-33,3 3 0,3 0 6,5 1-6,9-1 11,8-4 17,13-6-28,8-6 23,4-10-7,4-5 12,-3-6-28,0-13-44,-6-7-40,-8-18-90,-6-4 84,-14-5 62,-4-1 28,-10 3 90,-15 3 100,-7 6-16,-17 10-17,-3 7-17,-1 11-61,1 5-79,5 4 0,5 4-286,6 2-375,5 4-1293,5-3 1954,3-2 0,8-4 0,3-1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29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34 6523,'2'-4'538,"0"2"-264,-2 2-207,1-4 101,0 3 51,2-4-18,-3 5 948,2 0-1143,-2 5-1,-2 1-5,-4 10 6,-2 5-6,-5 8 0,1 5-28,1 3-11,1 3-17,5-1-18,2 1 41,1-1 5,2-1 22,0-4-44,8-1 50,4-5-6,9-3-16,6-6-29,0-6 51,7-5-106,1-6 22,4-6 50,0-11 6,2-10-61,-2-16-7,-3-8-32,-4-8-295,-6-2 418,-7 0 5,-9 6 50,-5 4 57,-5 11-1,-9 7 56,-4 10-117,-11 7-11,-2 8 298,-4 3-304,0 3-28,-2 3 0,2 6 0,0 2 0,3 6-44,5-4-63,3-2-44,6-3-146,2-3-285,5-2-488,1-3 1070,1 0 0,2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48:32.4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3857 285 6910,'-4'0'526,"2"0"28,2 0-335,-6 41 5,2-11-101,-6 39 0,3-14 12,-4 14-135,0 7 28,-1 3-6,3-6-22,2-11-50,2-6-46,3-6-111,0-3 28,2-7-79,0-10-184,0-11-207,0-9 77,1-13 572,0-10 0,0 4 0,0-1 0</inkml:trace>
  <inkml:trace contextRef="#ctx0" brushRef="#br0" timeOffset="298">3812 349 7660,'1'-7'347,"0"1"-168,-1 6 96,0 0-113,25 49-44,-8-14-45,20 44 27,-15-17-66,-3 1 34,-1 8-68,-4-3 73,-3-5-73,-2-2 0,-4-10-91,-1-5-166,-2-9-186,-1-12-89,-2-13-655,-5-5 1187,-3-13 0,2 5 0,1-5 0</inkml:trace>
  <inkml:trace contextRef="#ctx0" brushRef="#br0" timeOffset="506">3730 722 9380,'62'-1'-202,"-5"-3"-319,-22-2-196,1-4-4744,-4-2 5461,-4 1 0,-13 5 0,-7 3 0</inkml:trace>
  <inkml:trace contextRef="#ctx0" brushRef="#br0" timeOffset="966">4180 716 7100,'3'3'532,"-1"-1"-39,-2-2-555,1 0-111,0-2 55,2 0-22,-1-2 62,1 0 44,0 1-16,-1 0-34,1 2 84,0 1 112,-1 0-6,1 5 34,-2 1-101,0 5 45,0-1-22,-1 1-6,0-3-11,0-1-23,0-3-22,0-2-314,0-1 107,-2-6 11,1-1-33,0-5-29,0 0-246,1 2 504,0 2 0,0 3 0,0 2 0</inkml:trace>
  <inkml:trace contextRef="#ctx0" brushRef="#br0" timeOffset="1367">4596 423 8550,'9'69'448,"-1"-1"-251,-1-16-152,-2 3-28,-2 0-17,-1-4-62,0-7-151,-1-8-207,1-12-124,0-11-105,-1-12 649,1-27 0,-2 14 0,0-13 0</inkml:trace>
  <inkml:trace contextRef="#ctx0" brushRef="#br0" timeOffset="1804">4638 365 7811,'4'-7'331,"-1"2"-264,-3 5-11,40-3-39,-19 3 33,33 2-28,-31 7 57,-4 6-51,-5 5 89,-7 3-66,-4 4 5,-8 3-23,-6 3-33,-8-3 40,-3-1-40,1-6 0,4-7-56,5-6-140,6-6-140,4-3 128,8-1 208,4 0-11,10 0 45,4 0-68,5 0 68,0 4-23,-2 3 23,-2 5 251,-1 14-22,-11-2 34,-2 9-156,-11-4 10,-8-1-72,-6 1 44,-6-3-73,-4-3-50,-1-7-179,2-4-124,0-7-319,2-3-111,4-7 733,2-14 0,8 9 0,3-8 0</inkml:trace>
  <inkml:trace contextRef="#ctx0" brushRef="#br0" timeOffset="2150">5185 601 7347,'5'0'851,"-1"0"-700,36 8-6,-15-3-55,33 6-28,-26-8-62,-2-1-68,-4-1-100,-5-1-44,-6 0-292,-7-5-381,-4-2 885,-4-5 0,0 5 0,0 2 0</inkml:trace>
  <inkml:trace contextRef="#ctx0" brushRef="#br0" timeOffset="2416">5321 469 9106,'17'79'341,"-3"-5"-240,-6-28-67,-3 2-34,0-2-208,-1-4-66,0-6-225,-1-8-173,-1-11-364,0-5 1036,-1-9 0,-1-2 0,0-1 0</inkml:trace>
  <inkml:trace contextRef="#ctx0" brushRef="#br0" timeOffset="-5235">65 361 6607,'8'1'376,"-3"0"-292,-5-1 112,0 0-96,2 5 12,-1-3 6,1 6 61,0-2-84,-1 2 23,0 5-34,0 4 11,-1 7-95,0 7 45,0 7-40,0 7 46,-4 5-6,0 5-45,-4 4 28,0 1-28,1 0 28,-1-3-23,2-4 6,0-5 6,1-6-34,0-7-11,1-5-50,0-5-23,1-6-134,-1-4 17,2-5 218,-3-12 0,3 2 0,-1-7 0</inkml:trace>
  <inkml:trace contextRef="#ctx0" brushRef="#br0" timeOffset="-4816">104 369 7615,'55'40'622,"-4"2"-521,-26-3 27,2 6-49,-3 7-6,-2 4-73,-2 3 28,-3 0-28,-1-2 0,-4-3-6,0-6-5,-3-5 5,-2-6-16,-2-7-17,0-6-180,-3-8-38,-1-7-119,-1-4 376,-5-7 0,3 1 0,-2-1 0</inkml:trace>
  <inkml:trace contextRef="#ctx0" brushRef="#br0" timeOffset="-4584">96 744 8108,'60'-15'17,"-5"3"-252,-24 10-387,5-3-4800,-2-1 5422,0-1 0,-16 2 0,-6 2 0</inkml:trace>
  <inkml:trace contextRef="#ctx0" brushRef="#br0" timeOffset="-4151">655 767 7716,'2'-11'-123,"0"2"123,-1 4-45,1 2 23,-1 1-79,1 2 207,-1 0 34,2 2-50,-2 3 22,1 5 11,-1 1-45,-1 2-16,0 0-62,0-1 0,0-2-112,0-5-118,-3-2-850,-1-9 1080,-3-4 0,3 3 0,1-1 0</inkml:trace>
  <inkml:trace contextRef="#ctx0" brushRef="#br0" timeOffset="-3534">1155 343 6423,'0'-4'694,"0"1"51,0 3-544,-3-1-66,2 1-1,-3 0-56,0 4-33,-1 1 78,-2 8-67,-4 3 45,-1 8 22,-2 7 29,0 7-118,0 7 61,2 4-95,2 5 0,3 1-5,3 2-170,6 19-71,5-21-6,7 9-23,4-29-195,4-7-157,5-8 627,10-7 0,-16-8 0,2-3 0</inkml:trace>
  <inkml:trace contextRef="#ctx0" brushRef="#br0" timeOffset="-3169">1289 512 8584,'0'72'297,"1"-4"-202,0-25-16,2 3-79,0 0 0,0-2 0,0-2-79,0-7-78,1-6-95,-1-8-22,0-6-79,0-7-33,-2-4-247,0-8 633,-1-5 0,0 2 0,0 0 0</inkml:trace>
  <inkml:trace contextRef="#ctx0" brushRef="#br0" timeOffset="-2665">1305 527 7884,'58'-11'-50,"-9"3"72,-39 13-16,-2 4 50,-4 6-23,-2 4 40,-1 4-73,-5 1 6,-3 2-6,-3-3-23,-3-3 18,1-3-51,2-5 50,3-4-123,2-4 12,3-3-186,1 0 303,4-1 28,6-1 17,4 0 0,7-1 28,3 1-62,2 0 6,0 1 16,-2 3 85,-3 4-40,-5 4 135,-3 4-51,-5 3 34,-3 4-11,-4 2-146,-5 5 68,-4 0-29,-8 2 12,-2-2-40,-1-4 18,-1-2-62,1-7-6,3-3-40,4-5-279,4-4-141,4-3 460,3-28 0,2 20 0,1-20 0</inkml:trace>
  <inkml:trace contextRef="#ctx0" brushRef="#br0" timeOffset="-2368">1647 671 7778,'7'0'543,"-1"-1"-403,-6 1-62,39 3 6,-17 0-39,34 1-45,-27-2-22,-1-1-124,-2-1-78,-5 0-84,-3 0-101,-6-3-335,-5-2 744,-4-4 0,-2 8 0,-1 2 0</inkml:trace>
  <inkml:trace contextRef="#ctx0" brushRef="#br0" timeOffset="-2134">1845 530 8164,'-4'-3'672,"0"0"-475,4 3-96,-1 41-73,2-15-28,0 36-23,2-25-207,2-3-229,0 0-359,1-3-4371,-1-3 5189,-1-5 0,-2-11 0,-1-5 0</inkml:trace>
  <inkml:trace contextRef="#ctx0" brushRef="#br0" timeOffset="-1618">2461 452 8573,'-34'19'319,"3"2"-161,12-2-41,0 4 12,0 4-123,2 2 55,3 2-38,4 4-18,4 1-5,4 2-33,5 0 5,6 0-135,6-2-39,9-6 11,3-5-5,4-9-100,2-7-1306,21-24 1602,-18-3 0,1-4 0,-24 9 0</inkml:trace>
  <inkml:trace contextRef="#ctx0" brushRef="#br0" timeOffset="-1184">2403 123 8119,'64'58'146,"-4"-2"-79,-19-11-39,0 5-11,-3 4 84,-5 5-40,-6 2 79,-5 9 23,-7 8-424,-5 13 290,-6 2 44,-2-3-73,-2-16 5,-4-17 105,-1-8-110,-5-5-28,-2 3-174,-1-3-45,-2-6-117,-5-11-436,2-9 800,-4-10 0,11-4 0,2-4 0</inkml:trace>
  <inkml:trace contextRef="#ctx0" brushRef="#br0" timeOffset="-765">2985 559 9027,'68'10'207,"-8"-2"-235,-33-8-151,-2 0-79,-6 0-84,-4-2-307,-8-1-141,-3-1 790,-4 0 0,0 1 0,0 2 0</inkml:trace>
  <inkml:trace contextRef="#ctx0" brushRef="#br0" timeOffset="-597">3014 711 7923,'-2'4'566,"0"0"-258,2-4-308,44 9-123,-20-7-303,36 6-336,-29-11 762,-5 0 0,-10-1 0,-6 1 0</inkml:trace>
  <inkml:trace contextRef="#ctx0" brushRef="#br0" timeOffset="3699">6090 314 8270,'3'32'493,"-1"4"-414,-2 3 44,-4 14-61,-7 18-17,-8 20-37,7-41 1,-1 0-7,0-1 1,1-1-8,-9 31-12,7-23 11,5-14-140,4-10-117,2-2-241,2-8-196,0-7 347,3-16-588,4-13 941,1-12 0,-1 9 0,-1 2 0</inkml:trace>
  <inkml:trace contextRef="#ctx0" brushRef="#br0" timeOffset="3983">6102 333 7643,'1'-6'499,"-1"2"-147,0 4-228,22 44-1,-8-12 6,18 41-96,-12-20-16,-1 5 5,-1 3-16,-2 1-6,-3-3-73,-3-3 6,-3-4-90,-3-7-11,-3-6-229,0-7-96,-4-8-201,-3-8 694,-5-9 0,4-3 0,0-4 0</inkml:trace>
  <inkml:trace contextRef="#ctx0" brushRef="#br0" timeOffset="4199">5949 697 8702,'62'0'11,"-5"0"-230,-19 0-195,-2-1-112,1-1-454,-5-2 980,-3 1 0,-14 0 0,-6 2 0</inkml:trace>
  <inkml:trace contextRef="#ctx0" brushRef="#br0" timeOffset="4650">6526 708 7772,'10'-6'-106,"-3"2"106,-5 3 151,-1 1-17,0 3 40,-1 2-73,0 2-17,0 1-56,0-1-28,0-2 0,0-2-405,0-1 0,0-2 0</inkml:trace>
  <inkml:trace contextRef="#ctx0" brushRef="#br0" timeOffset="5356">7134 376 6932,'1'-3'633,"1"1"207,-2 2-594,1-20 12,-1 12-123,-2-14 67,-4 18-23,-5 3-146,0-1-33,-3 2 17,-1 6-17,-2 4 56,-3 10 23,-2 5-79,1 7 28,1 3-23,2 5-5,5 3 28,3 2-22,5 1-6,3 2-51,5-1 12,6-3-67,7-3 33,9-6-78,5-7 100,26-8 51,-9-9-67,18-9-28,-18-12 16,-1-6-72,-4-6 72,-5-3-33,-7 2 112,-3-2 79,-13 11 21,-2 3-100,-11 9-128,0 2 128,-1 3-79,0 2-346,0 3-219,0 2 644,0 1 0,0-6 0,0 0 0</inkml:trace>
  <inkml:trace contextRef="#ctx0" brushRef="#br0" timeOffset="31351">8958 398 6378,'4'-3'700,"0"0"179,-4 3-762,0 4-44,0-2-6,-1 5-39,-1-2 12,0 1-7,-1 1-16,-1 3 0,0 2 5,0 4-22,-2 5 0,-1 5 17,0 6 5,-1 6-44,-1 7 11,0 3 11,0 7 0,0 0-6,2 3-16,1-1 44,3-3-22,0 11 0,2-22-61,0 6-46,1-28-134,0-6-111,0-6-91,0-5-94,0-4 537,0-16 0,0 11 0,0-10 0</inkml:trace>
  <inkml:trace contextRef="#ctx0" brushRef="#br0" timeOffset="31716">8910 381 7055,'4'-6'152,"0"1"-18,-4 5 286,0 0-191,31 30-55,-14-10 39,26 30-146,-20-13 6,1 7-17,2 7 11,0 6 0,-1 2-67,-1 1 28,-2-2-28,-2-5 0,-3-6-17,-1-8-78,-3-6-140,-4-8-45,-2-7-67,-4-8-207,-2-5 554,-4-4 0,2-1 0,-3 0 0</inkml:trace>
  <inkml:trace contextRef="#ctx0" brushRef="#br0" timeOffset="31967">8820 815 7990,'80'0'303,"-6"-3"-303,-33-3-39,0-3-230,-2-2-285,1 0-314,-6 1 868,-2 1 0,-15 4 0,-7 2 0</inkml:trace>
  <inkml:trace contextRef="#ctx0" brushRef="#br0" timeOffset="32367">9331 588 6943,'-9'3'807,"3"-2"-488,6-1 347,0 0-543,42 10 29,-19-7-84,35 6-1,-30-9-62,2-3-10,-1-2-6,0-5-141,-3 0-72,-1-1-140,-5 2-34,-3 1-89,-3 3-101,-5 2-269,-3 1 857,-3 2 0,-2 0 0,-1 0 0</inkml:trace>
  <inkml:trace contextRef="#ctx0" brushRef="#br0" timeOffset="32649">9526 438 8741,'5'63'359,"0"-6"-331,2-20-6,0 0-22,0 0-44,0-5-125,0-2-229,-1-5-106,0-5-257,0-6 761,-1-6 0,-2-5 0,0-2 0</inkml:trace>
  <inkml:trace contextRef="#ctx0" brushRef="#br0" timeOffset="33267">10079 369 6574,'1'-4'980,"-1"1"-174,0 3-772,0 9 44,0 4-16,-3 11-1,-2 7-16,-3 5-23,0 9 34,2 4-50,1 4 44,2 2-50,3 0 0,3-1 0,5-2-5,6-3-1,5-5-128,3-5-40,3-6-156,1-6-141,6-6-408,-1-5 879,2-7 0,-16-4 0,-5-4 0</inkml:trace>
  <inkml:trace contextRef="#ctx0" brushRef="#br0" timeOffset="33650">10330 467 7464,'-6'-2'398,"1"1"-286,5 1 50,0 0-106,1 49 84,4-17 6,3 47-18,6-27-83,2 6-11,0 0-34,-1-1 0,-1-4-84,0-8-146,-3-8-89,0-9-123,-4-10-62,-3-8-90,-2-9 594,-2-9 0,0 3 0,0-2 0</inkml:trace>
  <inkml:trace contextRef="#ctx0" brushRef="#br0" timeOffset="34116">10380 530 7033,'6'-8'616,"-2"1"-521,-4 7 11,0 0-106,43-11 0,-25 9 51,33-7 78,-38 18-68,-3 6-16,-4 8-11,-3 6-29,-2 3 46,-4 4-51,-3-1 56,-4-3-56,-1-5 39,1-7-39,3-7-67,3-6-45,2-4 61,2-3 51,2-4 0,6-2 6,5-5-1,5 0 29,17-3-34,-8 7 0,12 0 6,-15 7 106,0 6 44,-4 4-21,-4 9-18,-3 4 57,-5 4-45,-5 4 17,-1 3-39,-2 1 33,-4-2-17,-2-2-39,-5-5 22,-3-4-106,-2-5-95,-3-6-118,-3-5-191,0-3-206,-3-7-303,-2-10 913,2-5 0,9 3 0,6 3 0</inkml:trace>
  <inkml:trace contextRef="#ctx0" brushRef="#br0" timeOffset="34833">10956 680 6899,'-7'0'655,"1"0"-594,6 0 74,0 0-74,-1 3 23,1 2 6,-1 2 44,1 1-78,0-2 34,0 1-57,0-4-33,-1 0-5,-1-3-96,-1 0 11,0-2-78,0-2 45,1-3-17,1-1 140,0 2-39,1 1 11,0 1-50,0 2-413,0 1 0,0 1 0</inkml:trace>
  <inkml:trace contextRef="#ctx0" brushRef="#br0" timeOffset="35550">11547 538 8427,'-14'-19'392,"3"5"-274,7 12-28,0 0 33,0 2-61,-1-1 61,1 1-100,-2 0-23,0 0 0,-2 0-45,-2 0 45,-2 2 0,-2 3-17,-2 4 34,-1 4-28,-2 3 11,0 2 0,0 1 0,1 3-17,2 0-39,0 13 50,5-7 12,2 12-12,7-10-11,1 2 12,5 1-34,5 0 11,9 0 5,6-4-218,8-4-263,25-5 190,-8-9-453,26-17 767,-22-12 0,-18 3 0,-12 0 0</inkml:trace>
  <inkml:trace contextRef="#ctx0" brushRef="#br0" timeOffset="35983">11492 313 7593,'0'-3'291,"0"0"56,0 3-207,38 17 51,-11-2-46,34 18 62,-23-2-66,2 6-46,-4 6-72,-2 6 50,-6 4-51,-5 5 6,-6 4 34,-5 4-57,-5 2 29,-4 0-34,-2 1 17,-4-1-17,-2-2-68,-4-4-128,-5-5 22,0-7-123,-4-8-201,-6-9-3868,-2-10 4366,-5-9 0,14-8 0,4-4 0</inkml:trace>
  <inkml:trace contextRef="#ctx0" brushRef="#br0" timeOffset="36440">12122 523 7184,'5'0'1176,"-1"0"-862,-4 0-6,49 7-140,-22-4-5,40 4-102,-33-6-10,-1-1-51,-3 0-11,-4-2-180,-4-1-123,-7-3-39,-5 2-123,-6 0-213,-3 2-800,-8 0 1489,-2 2 0,1 0 0,1 0 0</inkml:trace>
  <inkml:trace contextRef="#ctx0" brushRef="#br0" timeOffset="36621">12227 689 6921,'0'3'890,"0"0"-263,0-3-537,37 0-40,-15-3-50,29 0-285,-24-3-510,-2-1-53,-3 1 0,-9 2 0,-6 2 0</inkml:trace>
  <inkml:trace contextRef="#ctx0" brushRef="#br0" timeOffset="37300">12749 360 8539,'-3'19'252,"-1"3"-185,-6 7 57,-1 6-90,0 7 22,0 6-56,2 5 0,2 4 0,4 4-22,3 1 22,5-1-113,6-2-72,9-4-145,4-4-146,5-6-314,6-2-58,-1-10 0,-10-12 0,-9-9 0</inkml:trace>
  <inkml:trace contextRef="#ctx0" brushRef="#br0" timeOffset="37766">13195 330 8937,'-11'75'482,"0"4"-342,3-13-50,-1 20-613,-1 8 523,1-3 189,2-16-390,3-21-17,2-16-231,2-8-66,0-4-140,0-10-297,0-6 952,0-8 0,0-2 0,0 0 0</inkml:trace>
  <inkml:trace contextRef="#ctx0" brushRef="#br0" timeOffset="38034">13149 454 7509,'6'-9'633,"-1"2"-376,-5 7 146,0 0-296,31 41-18,-13-13-15,27 37 4,-20-20-78,0 4 0,-1 4 0,-3 0 0,-2-2-123,-3-3-202,-3-6-62,-4-7-162,-5-6-268,-1-8 817,-6-5 0,3-9 0,-2-3 0</inkml:trace>
  <inkml:trace contextRef="#ctx0" brushRef="#br0" timeOffset="38234">13108 815 8030,'0'-3'341,"0"0"12,0 3-353,46 1 0,-20-1-347,38-2-448,-26-7-1053,-2-3 1848,1-5 0,-18 7 0,-7 3 0</inkml:trace>
  <inkml:trace contextRef="#ctx0" brushRef="#br0" timeOffset="38567">13588 692 7867,'9'5'611,"-2"0"-354,-7-5-139,0 0-51,49 6-45,-24-5-22,41 5 0,-38-9-224,-3-2-184,-3-2-220,-7-2-239,-5 1 867,-5-1 0,-3 5 0,-2 1 0</inkml:trace>
  <inkml:trace contextRef="#ctx0" brushRef="#br0" timeOffset="38790">13691 566 9083,'10'58'303,"0"-3"-303,-2-12 0,1 2-56,-1 3-348,0-2-313,2-1-913,1-6 1630,-2-6 0,-4-16 0,-2-8 0</inkml:trace>
  <inkml:trace contextRef="#ctx0" brushRef="#br0" timeOffset="39200">14068 436 7990,'-3'-4'482,"1"0"-68,2 4-313,9 46 18,1-11-119,10 44 33,-3-22-10,0 3-18,-1-2-10,-2-4-170,-2-9-144,-3-10-207,-2-12-29,-3-11-279,-1-14 834,-3-10 0,0 3 0,0-1 0</inkml:trace>
  <inkml:trace contextRef="#ctx0" brushRef="#br0" timeOffset="39594">14112 458 7677,'3'-7'459,"0"1"-437,-3 6 46,0 0-40,42-4 33,-24 4 6,33 1 6,-38 10-73,-4 6 23,-4 6-23,-3 5-6,-7 4 6,-4 2 0,-6-2 50,-1-6-22,3-7-28,4-7-235,5-6 146,3-4 55,6-4 34,5-2 0,8-2 0,7-3 0,3 3 0,3 1-45,12 4 28,-12 8 17,3 6 84,-18 9 45,-8 6-39,-5 6 27,-6 4-33,-5 2 23,-16 12-107,0-17-191,-10 5-128,9-24-342,-2-7-548,3-8 1209,2-9 0,10 3 0,5-2 0</inkml:trace>
  <inkml:trace contextRef="#ctx0" brushRef="#br0" timeOffset="40016">14368 196 7554,'0'-6'498,"0"1"-498,0 5 722,0 0-498,32 15-10,-9 2-91,28 18 6,-15 1-101,1 8 17,-2 6-6,-2 10-39,-4 12-219,-5 16 219,-8 11 39,-6-2-33,-7-11 22,-2-22-28,-2-13-34,-3-9-95,-1 1-179,-6 3-118,-3-3-442,-9 0-4013,0-9 4881,-8-8 0,16-12 0,2-7 0</inkml:trace>
  <inkml:trace contextRef="#ctx0" brushRef="#br0" timeOffset="40650">15024 616 7890,'7'0'268,"-2"0"-240,-5 0 202,0 0-280,-3-4 50,2-1-12,-2-3 7,2 1 10,1 2-10,0 1-34,0 3-29,0 0 281,0 4-162,0 2 21,0 4-16,0 1 56,0 1-72,0-1 21,0 0-33,0-2 0,0-3 17,0-2-45,0-1-286,0-1 62,-2-6-67,2-1-73,-2-6-212,2-5-438,0-1 1014,2-3 0,-1 11 0,1 2 0</inkml:trace>
  <inkml:trace contextRef="#ctx0" brushRef="#br0" timeOffset="41267">15713 188 8606,'-14'29'432,"-2"4"-292,-2 6-11,-6 14-6,-3 16-16,-1 19-390,16-38 1,1 1 282,3 3 0,3 1 0,-2 43 0,14-16-38,5-21-192,10-15-224,6-9-296,18-3-3269,4-4 4019,11-7 0,-28-10 0,-10-8 0</inkml:trace>
  <inkml:trace contextRef="#ctx0" brushRef="#br0" timeOffset="41651">15962 282 9173,'-18'69'364,"2"-1"-269,12-18-61,-2 9-34,0 4 28,1 3-62,-1 0-11,2-5-156,1-7-265,1-10-122,1-11-213,1-16-195,0-8 996,0-15 0,0 4 0,0-4 0</inkml:trace>
  <inkml:trace contextRef="#ctx0" brushRef="#br0" timeOffset="41901">15932 361 8573,'26'66'409,"0"-1"-285,-5-16-74,1 7-16,2 2-18,-3 4-16,-2 0 0,-3-2-202,-3-4-179,-4-6-403,-4-7-761,-2-8 1545,-4-11 0,1-11 0,-2-8 0</inkml:trace>
  <inkml:trace contextRef="#ctx0" brushRef="#br0" timeOffset="42108">15811 727 8276,'0'3'381,"0"0"-359,0-3-22,41 2-162,-15-5-309,40-3-609,-29-5 1080,2-4 0,-19 7 0,-6 1 0</inkml:trace>
  <inkml:trace contextRef="#ctx0" brushRef="#br0" timeOffset="48484">16348 666 6042,'7'-1'526,"-1"1"-408,-6 0 151,0 0-85,15 0 29,-11 0 17,11 0-96,-15 0 1211,1 0-1289,1 0 22,1 0-22,2 0 0,2 0 6,1-1-29,2 0 35,4-1-68,4 0 44,3-1-38,6 0-12,3-1 6,3-1 0,2 0 0,1-1-28,-2 1 23,-2-1-118,-6 2 27,-4 0-16,-7 2 56,-4 0-129,-6 1-45,-3 0-996,-1 1 1226,-4-1 0,-2 1 0</inkml:trace>
  <inkml:trace contextRef="#ctx0" brushRef="#br0" timeOffset="48939">16538 394 8511,'-4'2'263,"1"6"-95,5 5-16,2 11 28,1 7-108,0 9-10,-1 7-40,-1 6-22,-2 3 0,0 0-16,1-4 10,0-7-16,1-8-62,1-10-168,-1-8-63,-1-7-122,1-6-95,-3-4-145,3-1 677,0-4 0,-1 2 0,1-2 0</inkml:trace>
  <inkml:trace contextRef="#ctx0" brushRef="#br0" timeOffset="49585">17224 438 7380,'3'-10'907,"-1"2"-655,-2 8 393,0 0-415,-2-14-96,-1 10 23,-2-11-157,-3 14 0,-3 1 0,-3 0-56,-2 0 50,-4 4-72,-1 5 78,-1 8-39,-1 5 33,1 7-28,1 4 34,1 6-61,3 3 61,5 2 0,6 1-34,3 0 29,5-2-29,7-4 6,7-4-6,10-6 6,4-4 17,5-8 11,1-4 0,1-6-5,-1-4-208,10-4-51,-13-4-83,5-2-152,-15-7 499,1-4 0,-11 7 0,-1 0 0</inkml:trace>
  <inkml:trace contextRef="#ctx0" brushRef="#br0" timeOffset="50068">17124 7 7968,'-1'-4'263,"-1"1"28,2 3-162,48 36-45,-15-8 23,41 36-57,-23-10 91,0 13-374,-23-25 0,-2 3 297,-2 5 1,-1 2-40,-4 4 0,-3 1 22,-4 1 1,-4 0-29,-2-1 1,-4-1 16,-5-1 1,-4 0 13,-1-3 1,-3 1-9,-5-1 0,-2 0 11,-1-1 0,-2-1-53,-1-3 0,0-1 250,-21 33-250,5-17-90,3-15-285,0-8-241,-10-2 616,-25 10 0,31-22 0,-7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30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123 199 6428,'2'-10'515,"-1"2"-391,-1 8 363,0 0-370,-3-22 1,2 17 39,-2-17-29,3 22 500,0 0-578,-3 0 12,3 0-34,-3 0 11,1 0 0,2 0-5,-3 0-29,1 0 12,-3 0 0,-2 0-12,-2 1-5,-1 4 0,0 2 29,-2 6-29,2 2 0,-2 2-5,3 2-19,1 2 2,2 0-17,2 8 22,2 1-28,0 5 45,2 0 0,2 1 0,6-3-39,6-3 39,8-6-6,5-7-10,4-6-12,3-7 28,3-5 44,4-15-4,2-10-18,-2-15-22,-2-9-56,-8-5 0,-7-3 56,-9 1 22,-8 4-22,-4 5 45,-7 7-39,-8 8 39,-7 9-23,-6 7-22,-1 8-45,-2 4 40,1 4-79,-2 1-79,0 5-106,1 5-134,1 7-168,2 5-224,4 8 795,2-2 0,10-6 0,3-9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31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35 6574,'-4'-10'694,"1"1"-571,3 9-39,0 0 101,0-2 28,0-2-34,0-1-45,0 2 566,0 2-694,0 8 5,0 5-5,0 16 27,0 12 7,0 11 5,0 10-17,0 2 0,0 2-28,0-5 0,1-5 17,1-6-11,0-8-6,1-7 0,-2-8 0,0-8-130,1-5-83,-2-7-89,1-4-107,-1-2-397,3-4-706,0-8 1512,0-9 0,-1 6 0,-2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32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7442,'4'-7'509,"-1"1"-374,-3 6 16,0 0-73,3 0 45,-2 0 40,3 10-1,-2 7-39,0 17-11,0 15-38,-2 11 4,0 13-243,0 7 198,0 5-10,0-2-18,0-6 18,0-8-23,0-14 0,0-10 0,0-15-79,0-11-173,0-11-135,0-5-145,0-11-103,0-31 635,0-14 0,0 8 0,0 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33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1 6887,'4'3'711,"-1"0"-128,-3-3-494,-34 54 12,12-19-45,-26 49-17,19-29-22,3 9-17,5 7 39,6 4-5,8 2 0,4-3-34,17-5-17,6-9 11,17-13-16,8-13 22,4-15-11,4-11 11,3-16 61,-2-15 6,0-17-67,-8-19-61,-3-10-18,-12-6 35,-9-4 44,-12 4 22,-5 7 90,-5 10 11,-9 12 62,-4 14-168,-11 11-17,-3 11-17,-3 6-190,1 4-73,0 11-409,2 12 689,4 12 0,9-9 0,7-7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2:33.2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2283 785 7123,'10'0'308,"-3"0"-174,-7 0 0,9 6 57,0 12 33,9 17-101,0 25-6,6 35-1071,-9-30 0,1 6 976,3 23 0,1 6-15,-5-24 1,0 3 0,0 1-8,1 7 0,0 1 0,0-1-288,-1 1 0,1 0 1,-1-2 287,-1-7 0,-1 0 0,1-2-769,-2-4 0,1-1 0,-1-2 777,3 21 1,-1-3 10,-1-11 1,0-3 594,-3-12 1,0-4-576,5 34-17,2-12-157,-2-6 140,4 1 734,-3-9-745,-1-11-78,-5-20 3087,-3-14-3227,-3-12-212,-3-14-276,-1-47 712,-1-17 0,0 8 0,0 12 0</inkml:trace>
  <inkml:trace contextRef="#ctx0" brushRef="#br0" timeOffset="853">2379 736 6803,'-21'-8'655,"4"1"-459,17 7-16,0 0-108,-9-4-27,7 3-28,-7-5 45,27 3 72,11-3 6,28-3-246,20-5 173,-30 6 0,4-1-22,12-2 0,5-2-1,12-1 1,6 0-399,-17 3 0,4 0 0,1 0 363,9-1 1,2 1-1,1 0-987,7-1 1,3 1 0,-1 1 977,1 1 0,0 0 0,-1 1 7,-4 1 1,0 0-1,-2 1-178,-5 2 0,0 0 1,-3 1 170,-9 1 0,-2 0 0,-3 1 2,25-1 1,-5 2 5,-17 1 1,-4 1-9,-9 2 0,-3 2 122,42 11-100,-2 10-22,-45-12 0,1 2 0,41 17-120,-6 0 120,-17-3 2170,-12-6-2153,-10-6 649,-10-4-661,-6-7-5,-6-4 6,-3-2 1242,-4-2-1242,-2 0 672,-5 0-672,0 0 61,-6 0-67,1 0-78,-5 0 78,5 7 90,-2 7 0,6 15 16,-1 13-33,3 17-17,2 14-50,1 19-4,-5-36 1,2 4-893,1 12 1,1 4 891,4 13 1,0 5 4,-3-26 1,-1 3 0,2-1-8,-1 0 0,0 0 0,1-2 14,5 28 0,-1-4 0,-3-18 0,-1-4 22,-4-12 0,0-3-1217,5 41 1225,-1 0-41,-6-44 0,-1 0 0,1-1 0,0 0 19,8 46-927,-3-13 916,-4-13-11,-2-15 0,-4-9-39,-1-13-118,-3-5-212,0-9 1242,0-2-1478,-6-5 1079,-15-5-1902,-8-4 1428,-15-4 0,20 0 0,5 0 0</inkml:trace>
  <inkml:trace contextRef="#ctx0" brushRef="#br0" timeOffset="1743">2716 3694 6809,'-8'0'112,"2"0"-90,6 0 18,-3 3 94,1-3 84,-4 4 12,2-3-1,-1 0 119,3 0-376,1 1 28,14 1 67,15 2 34,26-1 33,26 1-45,-24-3 1,4-1-31,17 0 0,6 0-416,-13-1 1,3-1-1,3 0 396,10-2 1,2-1-1,1 0-998,8 0 0,1-1 0,0 0 991,-1-1 0,0-1 0,-3 0-1,-9 2 1,-2 0 0,-3 0-95,-10 1 1,-1 1-1,-4 1 91,12-1 0,-4 1-3,-12 1 1,-1 1-24,-6 0 1,0 0 25,1 0 0,0 0 0,4 0 0,0 0-6,1 0 1,0 0 377,-2 0 1,-1 0-362,-5 0 1,-1 0-7,43 0 3001,-12 0-3006,-7-3 406,-11 0-384,-9-5-44,-8 2 22,-9-2 0,-9 2 16,-7 0-21,-7 1 27,-5 1 253,-3 2-270,-3 1 1,-1 1-202,-2 0-146,1-3-335,-18-3-836,-7-5 1485,-22-6 0,21 8 0,1 0 0</inkml:trace>
  <inkml:trace contextRef="#ctx0" brushRef="#br0" timeOffset="2588">3813 1987 6764,'-6'-7'571,"2"2"-95,4 5-302,-41-22 44,26 14-55,-33-16-29,36 18-61,-3 3 50,-2-1-67,-4 3-56,-1 1 28,-5 0-28,1 3-17,-4 7 17,-1 9-5,0 10-35,-3 8 40,5 6-16,0 6-7,5 5 23,7 7 0,7 2-5,5 7-18,5-1 23,11 3-28,9-3 28,17-4-17,12-5 17,9-9 6,10-11 44,7-10-50,9-14 51,4-8-6,5-11-1,-1-10-364,-3-9 320,-12-9-28,-11-1-68,-15 1-32,-15 6-57,-11 4-118,-11 7-335,-8 1 638,-2 3 0,-4 4 0,0 2 0</inkml:trace>
  <inkml:trace contextRef="#ctx0" brushRef="#br0" timeOffset="3123">4845 1579 7906,'2'-7'633,"0"2"-543,-2 5-17,0 94-12,0-38-28,0 11 1,0 4 11,0 8-415,0 4 398,0 3 75,0-1-80,0-4-23,0-7 0,4-10 0,5-9 0,5-12-17,6-6 17,1-10 0,6-5 33,3-4 19,8-5 65,6-4 57,6-5-40,7-3-27,3-1-35,4-2-16,-1-6 290,-7-3-324,-3-3-16,-10 0 16,-11 4 6,-7 0-22,-11 3 22,-4 3-28,-7 2-1754,-1 2-346,-16 5 2100,-3 3 0,0 0 0,4-2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2:43.5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271 1147 5975,'-7'-4'268,"1"2"-150,6 2-73,-70-8 11,44 4-34,-55-6 1,60 7 27,4 0 34,2-1 6,4 0 27,3 0 1,4 2-40,0 1 678,3 1-689,12 0-28,3 0 6,12 0-17,2 0 23,4 0 21,4 0-10,5 0-6,1 0-22,6 0 33,1 0-22,7 0-1,4-3-16,5 0 17,2-5-6,4 0-16,1-1-18,4 1 12,1 1-11,0 1 11,1 0-17,-3 0 5,0 1-5,0 0 6,-5 2 11,1 2-17,-3-1 0,-1 2 0,-1 0 0,-3 0 0,0 0 0,-4 0 22,-2-1-22,-4-1 6,-2-2-1,-2 0 6,-4-2-5,-1 2-12,-5-1 6,-1 1 0,-3 2 0,-2 0 0,-2 2-5,-4 0 10,-3 0-5,-2 0 0,-2 0 0,-1 2 6,1 0 0,-1 2-6,1-1 0,-1 2 0,1-2 0,-2 0 0,0 0 5,-2 0 12,-1-1-17,-1 0 28,-2-1-28,0 0 11,-4-1-11,1 0 6,-2 0 16,-4 0 1,2 0-180,-5 0-358,-7 0-213,-20 0 728,-12 3 0,8-2 0,7 1 0</inkml:trace>
  <inkml:trace contextRef="#ctx0" brushRef="#br0" timeOffset="1068">281 2348 5997,'-11'0'459,"2"0"107,9 0-387,-23 0 11,16 0 29,-17 0-46,20 0 258,2 0-431,1-4 23,1 2-18,6-5 51,9-1 28,17-1-5,18-6-18,18-2 12,16-3-17,13-2-329,-43 11 1,1 1 311,3-1 0,2 0-14,0 0 1,1 1-7,1 0 1,0 1-9,-2 0 0,0 1 6,-2 2 0,0 0 5,-3 2 1,-1 0 8,-3 1 0,-2 0-14,45 2 33,-7-1-5,-7 2 0,-5 0-45,-6 0 33,-4 0-10,-2 0 5,-5 0 5,-2 0-422,-6 0 406,-4 0-12,-7 0-5,-3 0 34,-6 0-28,-1 0-6,-3-1 5,-1-1-5,-2-1 620,-3 0-620,-1 0 421,-4 1-421,-1 1 0,-3 1 6,0 0 0,-1 0-6,0 0 0,0 0 0,1 0 0,-1 0 0,0 0 0,0 0 0,-1 0 0,-2 0 5,-1 0-5,-2 0 6,1 0-6,0 0 0,-1 0 0,1 0 0,-2 0 5,-1 0-554,1 0-375,-21-1-1187,-6 0 2111,-24 0 0,21 1 0,3 0 0</inkml:trace>
  <inkml:trace contextRef="#ctx0" brushRef="#br0" timeOffset="2043">391 3412 6271,'-17'0'829,"3"0"-661,14 0 39,0 0-179,-9 0 146,6 0-68,23-4-16,10 0 50,35-5-11,0 1 33,16-2-44,12-1-54,-41 4 0,1-1-2,5 0 0,0 0-29,4-2 1,1-1 5,2 1 0,1 0-1118,1-2 1,1 1 1108,-2 1 1,0 1-6,-3 0 1,0 1-290,-5 2 1,-2 1 266,-4 2 0,-2 0 25,39 1-23,-13 2-5,-10 0 40,-8 0-35,-5 4 18,-5-1-23,-4 5 33,-5-3-16,0-2 2078,-6-2-2056,2-1 708,-5 0-719,0 0 5,-3 0-5,-1 0-22,-2-1-6,-2-2 34,-5-1-18,0 0-16,-5 1 12,-2 0-12,0 1 5,-3-1-5,2 2 28,-1-2-5,2 0-18,2-1 12,2 1-17,-1-1 11,1 1-11,-2-2 17,-2 2-11,-1 0 16,-4 1 17,-2 1 56,0 1-95,-1-1 6,2-1-6,1-1 6,-2 0-6,4 1 28,-3-1-303,-1 3-89,-1-3-617,-11 3 981,-6-4 0,3 3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2.7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553 126 8354,'-39'-56'364,"0"10"-347,10 34-11,-7 5 16,-2 3-22,-6 3-11,1 7 11,-4 10-6,2 14 1,-1 15-29,5 11 29,4 8-18,7 5-5,8 1 23,12-1-51,4-8 16,10-5-21,14-12 16,12-10 39,18-14 6,13-10 0,9-7 0,10-17 0,7-5 0,1-17-56,-1-1-449,-7 2 130,-5 7-843,-15 8 1218,-12 11 0,-24 5 0,-12 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1.6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47 7218,'-7'57'168,"1"3"-45,6-6 95,1 6-106,4 3-84,2-2-28,2-2 6,1-9-6,-1-5-62,1-11-117,-1-7-34,-1-10-11,-3-8-39,-1-5-90,-3-13-475,-1-10 828,0-14 0,0 12 0,0 2 0</inkml:trace>
  <inkml:trace contextRef="#ctx0" brushRef="#br0" timeOffset="465">72 43 6271,'21'-23'308,"-4"4"-268,-17 19 32,0 0 12,66 4-22,-46 10-34,47 9-6,-64 12-22,-3 2-72,-3 3-57,-6 0 34,-7-3 39,-7-4-28,1-4 72,2-8 12,6-5 0,4-8-100,6-4 133,3-2-10,19-16 10,3-1 1,23-13 11,-1 3-40,8 5 18,0 5-23,2 7 16,0 4 7,-7 7 33,-3 11 28,-11 9 67,-9 15 11,-10 6 6,-8 6-44,-4 3 10,-10 0-22,-7-3-51,-13-4 7,-5-7-46,-7-10-22,0-8-22,-2-11-96,2-5-139,5-5-91,6 0-66,6-4 414,7-1 0,8 0 0,4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0.48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195 9 7100,'9'-3'319,"-1"0"124,-8 3-309,0 26-28,-5-7-27,-2 26-12,-7-7-33,-1 11-29,-5 13-260,0 13 255,-3 9 33,1 11-10,-1 2-18,3 0-5,4-8 6,3-9 0,6-13-6,2-11 0,3-14-112,2-11-140,0-11 216,0-11-569,0-5 101,8-39 504,1-3 0,1-4 0,-3 13 0</inkml:trace>
  <inkml:trace contextRef="#ctx0" brushRef="#br0" timeOffset="310">126 22 6372,'4'-12'207,"-1"2"-72,-3 10 106,0 0-34,65 96-2633,-29-39 2496,8 12 0,0 2-534,-1 7 565,-5 0-541,-4-2 485,-5-6-40,-5-8 18,-6-10-23,-2-12 1583,-6-13-1678,-3-9 1358,-4-10-1498,-1-4 242,-9-4-7,-6-4 0,4 3 0,-3-3 0</inkml:trace>
  <inkml:trace contextRef="#ctx0" brushRef="#br0" timeOffset="537">72 797 6266,'-4'7'285,"1"-2"91,3-5-337,91-39-39,-46 21-56,14-7 0,0 1-331,-10 8 387,-6 3 0,-17 5 0,-9 4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4.56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1579 6462,'17'0'308,"-4"0"-196,-13 0 1344,0 0-1462,5 0 6,2 0 0,10 0 39,10 0 0,12-6-5,16-1-17,16-6 5,13-1-14,-35 6 1,2-1 10,3 0 1,2 0-1,3-2 1,2 0-3,1-1 0,1 0-170,2-1 1,0 0 155,-1-1 0,1 0-1646,-2 0 1,1 0 1642,-1 1 0,-1 0 0,-2 1 0,0 0 2,-2 1 1,0 2 0,-5 0 0,0 1-3,42-4 0,-12 4 0,-13 2 5,-12 4-5,-12 1 6,-12 1 214,-10 0-208,-7 0 3402,-9 0-3392,-1 0 12,-5 0 145,1 0-201,-3-4-202,2 2-263,-4-10-678,-4 1 1165,-6-6 0,3 7 0,0 2 0</inkml:trace>
  <inkml:trace contextRef="#ctx0" brushRef="#br0" timeOffset="1204">2832 264 6943,'2'-7'902,"-1"2"-460,-1 5-313,0-6-11,0 5-18,0-5-128,-7 6 23,0 0-1,-9 9-33,1 4 22,-4 12 12,-2 8-12,2 7-6,4 4 18,4 7 5,7 2-28,2 3 22,2-1 6,12-4-5,5-7-1,17-5 6,5-9 0,7-8 22,4-7 1,1-9 5,-3-3 33,-1-7-5,-6-10-16,-2-10-12,-5-13-28,-4-9-40,-5-6 1,-8-3 11,-6 0-11,-7 4 33,-4 4 6,-9 6 0,-7 4 0,-8 6 0,-4 8-28,4 8 28,4 6-106,5 6-90,0 1-95,3 2-40,-2 0-122,-1 10-258,1 0 711,0 9 0,7-9 0,3-3 0</inkml:trace>
  <inkml:trace contextRef="#ctx0" brushRef="#br0" timeOffset="1941">3633 347 6719,'0'-12'879,"0"2"-397,0 10-348,0-1-134,-3 17 6,-1 0-6,-3 22-6,0-1 6,3 6 6,1 3 0,3-1-6,0-2 0,3-7 0,6-5 5,3-8-5,5-5 23,2-8-23,0-4 56,1-5-23,2-5-33,0-9-67,2-11-51,-1-11 12,-1-6 22,-3-3 45,-4 1 11,-2 1 0,-5 7 28,-4 6 5,-2 8 23,-2 8-28,0 4-5,0 8-46,0-1 124,6 13-45,0 3 28,6 13 6,0 1-40,3 3 1,2-2-18,7-1 40,1-5-28,7-5 5,3-6-22,2-6-123,2-3-107,-1-3-229,6-19-577,-7-2 1036,0-20 0,-19 20 0,-6 4 0</inkml:trace>
  <inkml:trace contextRef="#ctx0" brushRef="#br0" timeOffset="2221">4280 0 6464,'0'65'185,"1"0"0,0-5 0,2-4-85,7 3-49,1-3 576,2-7-627,-3-9-28,2-9-145,-2-10-85,-1-7 146,0-7-274,-4-4 107,-2-1-477,-1-8 839,-2-2 0,0 1 0,0 0 0</inkml:trace>
  <inkml:trace contextRef="#ctx0" brushRef="#br0" timeOffset="2474">3932 261 7526,'-13'2'246,"3"-1"-128,10-1 156,0 0-212,93-8-12,-40 2-199,12 0 1,1 0 165,-2-3 63,-3 2-130,-7-1-213,-7 1-174,-4-5-364,-8 1 801,-4-4 0,-15 6 0,-7 3 0</inkml:trace>
  <inkml:trace contextRef="#ctx0" brushRef="#br0" timeOffset="2954">4917 644 6731,'6'-3'660,"-2"0"-38,-4 3-409,0 67-68,0-32-10,0 56-35,0-49-21,0-3-74,0-6 1,2-4-6,-2-12-6,2-4-128,-1-8-620,0-2 0,0-3 0</inkml:trace>
  <inkml:trace contextRef="#ctx0" brushRef="#br0" timeOffset="3840">4287 537 6266,'0'-11'341,"0"3"23,0 8-207,0-5-73,0 3-22,0-3-68,4 5 6,0 0 0,5 0 0,-2 0 0,1 0 17,-1 0-17,3 0 6,-3 0 33,3 4 62,-3 4 78,3 7-17,-3 5-67,2 5-28,-3 3 12,1 1 5,0 3-23,0-1-44,0 1-11,1-2 16,1-2-16,-1 0 16,2-5-16,-3-2-6,3-4 5,-3-3 29,2-5-34,-2-3 6,-1-1 10,1-4 12,3 1 12,1-2-18,4 0 12,2 0-34,3-3 0,3-3-45,-1-5-50,1-3-51,-2-1-50,1-1-50,-4 4-79,-3 1-285,-7 6 610,-3 3 0,-3 2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25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256 301 5935,'5'-11'196,"0"3"-190,-5 8 3119,0 0-3125,0 8 6,0 5 16,0 12-16,-6 7-6,0 6 6,-9 7-1,3 4-5,-4 3 6,3 2-6,-1 2 5,1 1-5,-1 3 0,0-2-3,4-1 1,-1 0 7,-1 17-5,2-17 0,1 0 0,0 3 0,-1-2 34,0-3-17,1-4 22,1-4 0,1-5 6,0-4-28,0-6 11,0-4-28,2-7 0,0-5 0,3-6-6,1-5-33,-1-2-802,2-3 416,-2-12-124,4-11-145,12-33-410,1-10 1030,12-18 1,-14 38-1,-2 11 1</inkml:trace>
  <inkml:trace contextRef="#ctx0" brushRef="#br0" timeOffset="528">344 46 6736,'0'-7'767,"0"2"-649,0 5 212,0 0-251,0-4-40,2 3-6,0-3 51,4 8 112,3 10-16,8 14-46,3 17 0,9 13 34,4 13-16,3 9-45,1 7-46,-1 5-10,0 0-18,-4 2-19,-9-31 0,0 1-11,-7-15 0,1-1 0,4 12 0,0-2-3,5 17-910,-2-9 915,-4-8 1,3 6-6,-9-23 0,0 1-84,-9-25-129,-3-8-68,0-3-32,-2-4 786,0-1-2752,-11-20 2279,-2 2 0,-1-5 0,4 9 0</inkml:trace>
  <inkml:trace contextRef="#ctx0" brushRef="#br0" timeOffset="1166">211 788 6663,'-9'-4'751,"1"2"-583,8 2 1036,0 0-1199,5 0 57,11 0 61,11-2 63,17 1-97,7-3-27,8 0 11,3 1-12,2-3 1,0 1 151,24-5-152,-24 1-44,13-1-11,-33 2 22,-8 2-23,-7 0-5,-10 1 23,-6 2-23,-6 2 33,-4 1 6,-1 0 57,-2-2-96,0 1-728,0-1-180,-8 1-1181,-4 1 2089,-10 0 0,8 0 0,2 0 0</inkml:trace>
  <inkml:trace contextRef="#ctx0" brushRef="#br0" timeOffset="2123">1533 77 6070,'-7'1'274,"1"1"-134,6-2 157,0 0-112,-46 15 56,32-10 55,-35 10-10,44-12-113,1-3-16,3 2 151,1-2 583,-2 0-891,8 0 79,4 0 44,16-2 11,10-1-33,10-3-6,8-3-22,5-1-11,2-3 5,0 2 6,-1-4-23,-2 2-16,-5 1-23,-5 1-11,-9 5 6,-8 0-6,-9 4 0,-7 1 0,-5 1 5,-2 0 1,-2 0 33,-3 0-3562,-1 0 3523,-7 0 0,4 0 0,-4 0 0</inkml:trace>
  <inkml:trace contextRef="#ctx0" brushRef="#br0" timeOffset="2694">1598 659 6719,'0'9'941,"0"-3"-818,0-6 40,0 0-119,0 3 1,0 2 67,0 7 17,2 6-11,0 10-40,2 8-22,0 8 11,1 6 40,3 28-74,-3-16-30,1-12 0,0 0 14,-1 6 5,4 10-16,-5-24-1,-1-8-5,-1-5 6,-2-7-1,0-6-5,0-4 34,0-7-28,0-2-1082,0-3 601,0-10-102,-2-13-403,-1-12 980,-4-9 0,3 18 0,-1 7 0</inkml:trace>
  <inkml:trace contextRef="#ctx0" brushRef="#br0" timeOffset="3512">1612 616 6691,'0'-7'1092,"0"2"-817,0 5-96,0 0-106,0-19 27,0 9-44,0-16-5,4 13-1,4-2 23,7 0 73,16-12-74,-3 5-4,13-6-12,-8 8-28,2 2-28,1 2 6,0 5 11,-2 4-12,-3 4 1,-5 1-6,-4 2 17,-5 7 22,-3 6 28,-6 10 6,-3 8-17,-5 26-50,-9-10 22,-7 19-23,-10-18 18,-3-2-18,-3-3-5,1-5-17,-2-6 6,3-4-28,2-7-11,-3 0 50,12-10-17,1-1-39,13-9-56,4-1-74,1 0 186,7-7 0,6-3 23,10-8 5,8-3-6,5-3 6,31-11-22,-15 9-1,22-5 1,-26 14-6,-2 6-6,-10 5 6,-4 4-5,-8 2-1,-7 1 6,-2 7 40,-6 5-1,-3 12 0,-2 4 1,-3 8-35,-1 3 23,-9 5-22,-2 0 27,-13 3 1,-13 13-28,4-17 10,-11 9 24,12-23 66,-16 5-100,13-12 22,-7 1-23,18-14-5,5-4-45,4-2-184,6-3-102,4-1-302,4-6-285,1-4 918,0-9 0,0 7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3:09.7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1 819 6266,'0'-7'588,"0"2"672,0 5-1216,6-3 7,7 1-12,13-1 17,13 2 39,15 1-16,15 0-18,17 0-33,-36-1 0,1-1-228,5 0 1,2-1 221,3-1 1,1-2-4,4-1 1,-1 0-9,2-2 0,1-1 3,2 1 0,0-2 3,1-1 0,1 0-17,1 0 0,0 1 19,2-3 1,0 0-20,0 2 0,-1 0 0,0-2 0,0 2-1042,-5 1 0,-1 0 1050,-3 0 1,-2 1-9,-7 2 0,-1 0-875,40-6 875,-17 5-155,-15 3 160,-15 0-5,-13 3 17,-11 0 1791,-9 0-1769,-6 3 1087,-4-2-1978,-3 1 778,-1-3 74,-1-1 0,0 0 0,0 2 0</inkml:trace>
  <inkml:trace contextRef="#ctx0" brushRef="#br0" timeOffset="671">3523 464 7039,'-2'-16'677,"1"4"-599,1 12-78,0 0 45,-38-1-22,20 6 16,-35 6 17,29 11 5,-3 8-33,1 7 6,2 5-28,5 5-1,6 4-5,6 4 0,4-1 0,4 1-5,12-9 5,7-2 5,12-12 40,7-7 28,1-12 5,2-6 57,-1-8-35,-2-14-27,0-10-73,-4-18-56,-6-9-5,-6-8-1,-9-5-61,-5 1 78,-6-1-22,-9 7 16,-8 6 51,-10 9-5,-7 10-40,0 11-28,1 11 28,7 5-100,3 6-124,6 8-128,5 3-180,5 11 577,2-2 0,2-6 0,0-6 0</inkml:trace>
  <inkml:trace contextRef="#ctx0" brushRef="#br0" timeOffset="1335">4000 384 7475,'-8'64'106,"-1"1"1,1-5-1,3-7-27,5-1-51,6-2-28,4-3 28,9-7-28,5-6 33,2-8 1,3-7-6,0-6-6,0-4 23,-2-6-39,-2-2 39,-2-5-45,0-10-96,-2-10-49,3-14-6,-2-7-1,0-7 29,-1-4-5,-4-2 55,-4 4 73,-2 4 5,-6 9 57,-2 9 55,-3 10 23,0 8 6,0 5-90,0 6 6,0 1-40,0 16 40,0 0-6,0 16 11,-2 0 22,2 3-66,-1 3-1,1 0 12,0 1-1,1-1-33,7-1 0,5-4 0,7-4 6,5-4-6,4-7 6,6-6-6,2-5-68,2-4-189,4-1-124,1-9-296,7-11 677,-2-9 0,-18 7 0,-10 7 0</inkml:trace>
  <inkml:trace contextRef="#ctx0" brushRef="#br0" timeOffset="1687">4978 1 7100,'-19'5'437,"4"-1"-331,15-4 152,0 0-96,-3 89 34,7-41-104,-3 13 1,2 1 47,8 0-62,2 2-16,-1-1-62,5 0 28,0-5-28,3-2-67,4-6-129,0-7-123,2-7 11,-1-9 39,-2-11-28,-5-8-39,-5-12-571,-7-12 907,-4-10 0,-2 7 0,0 5 0</inkml:trace>
  <inkml:trace contextRef="#ctx0" brushRef="#br0" timeOffset="1995">4620 326 7436,'-9'-2'258,"1"1"307,8 1-369,65-11-56,-19 3-98,5-1 0,3 0 14,20-5-5,6-1-40,0 1 11,-1-1-22,-11 5 0,-10 1-56,-15 6-89,-13 0-51,-11 2-79,-10 1-61,-3-2-235,-6-1 263,2 1 0,-2-2 0</inkml:trace>
  <inkml:trace contextRef="#ctx0" brushRef="#br0" timeOffset="2626">5642 929 7223,'0'-8'639,"0"1"-466,0 7-66,-25 15 27,11 1-28,-20 16-27,20-1-46,6 2-33,3 3 0,3 0 6,5 1-6,9-1 11,8-4 17,13-6-28,8-6 23,4-10-7,4-5 12,-3-6-28,0-13-44,-6-7-40,-8-18-90,-6-4 84,-14-5 62,-4-1 28,-10 3 90,-15 3 100,-7 6-16,-17 10-17,-3 7-17,-1 11-61,1 5-79,5 4 0,5 4-286,6 2-375,5 4-1293,5-3 1954,3-2 0,8-4 0,3-1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4:17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39 6635,'0'-8'437,"0"1"-269,0 7-101,0 0-11,0-7 56,0 4 56,0-5 0,0 6-33,0-1 161,0 3-290,0 15 11,0 5-12,3 24 18,1 2-23,3 11 5,0 0-5,-1 1 6,3-4 0,-2-5-6,3-7 0,-3-7-6,3-8-61,-4-5-79,1-7-89,-3-6-79,0-3-234,-1-4-253,-1-1 801,-1-5 0,1 3 0,-2-3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4:18.6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1 264 5930,'0'-4'442,"0"1"-123,0 3-319,4-54 0,-2 28-28,2-44 28,-4 44-5,0 2-1,0 3 6,0 5 34,0 6 33,0 3 11,0 5 382,0 1-365,0 7-6,0 4-10,0 12-1,0 9-11,0 8-28,0 8 1,2 6-12,-2 3-6,2-1-16,-1-1 10,-1-5-16,3-6 0,-1-4 0,3-6 0,-1-6 0,2-4-100,-2-6-29,1-3-61,-3-6-79,1-4-241,-3-3-184,4-1 694,-4-2 0,1 1 0,-1-2 0</inkml:trace>
  <inkml:trace contextRef="#ctx0" brushRef="#br0" timeOffset="747">178 990 6551,'-2'-3'684,"1"0"-522,1 3-56,-3-2 6,2 2-45,-5-1-50,2 8 22,-6 2-11,1 11 40,-4 5-1,2 1-28,0 6-22,0 0-12,4 4 23,1 3-28,4 3 0,0 4 0,2 1 0,9 2-28,6-2 28,11-4-39,6-7-6,5-5-5,4-8 50,4-6 39,-1-9-33,-1-4 11,-4-4-17,-2-6 0,-7-7 5,-3-12-5,-10-13 0,-7-11-45,-5-10 12,-5-8 27,-8-4-5,-6-1 11,-8 5 28,-6 8 28,1 12 45,1 12-28,1 13-1,3 11-10,0 5-62,1 6-17,1 8-67,-2 7-129,3 10-212,-2 7-286,7-2 711,1-2 0,8-13 0,0-5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4:20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7167,'2'-4'353,"0"1"-168,-2 3-124,3 25 23,-1 4-16,3 29-1,-3 2 6,-1 4-23,-1 1-11,0-2-22,0-8-11,0-4-6,0-9 0,2-6-34,0-8-89,-1-10-96,2-6-167,-1-7-202,2-3-22,1-11 610,-3-5 0,1 2 0,-3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4:21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259 386 6260,'-15'-20'543,"3"3"-464,-9-4 22,12 11 83,-14-15-16,16 17-28,4 3-22,-1 2-40,1 2 23,0 1-56,-2 0-28,-4 1-12,-1 8-5,-4 4 0,0 11 6,-2 4-1,2 4 7,0 3-12,4 1-17,3-1 11,4 0-22,1-3 0,2 0-17,8-4 17,7-3-33,14-5 5,9-8 56,7-4 5,4-6 18,1-3-18,1-11 1,-3-9-6,-4-16 11,-5-10-11,-5-9 0,-8-8 0,-7-5 6,-9-1 22,-5 3 17,-4 5 61,-7 11-22,-6 7 34,-9 13 27,-8 7 1,-3 9-79,-6 7-17,-4 4-10,-3 4-7,-2 0 1,0 7-29,2 1-5,3 8 0,5-1-33,5-1-146,6 0-129,6-2-196,6 3-538,6-1 1042,3 3 0,3-9 0,0-1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4:2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21.1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4133 292 7050,'-11'0'173,"1"0"-27,10 0-79,-3 90 28,3-33-324,-2 10 1,1 3 334,4 16 105,2 3-189,4 1-16,1-6-6,2-9 0,-2-9 0,3-14-129,-2-10-78,-1-16-79,-1-11 152,-3-9 269,0-27-1020,-3-10 885,-1-25 0,-2 24 0,0 4 0</inkml:trace>
  <inkml:trace contextRef="#ctx0" brushRef="#br0" timeOffset="459">4242 377 6055,'59'-5'11,"-1"0"0,40 4-11,-71 13 0,-8 12 627,-9 6-599,-5 8-28,-8 7 0,-10 4 56,-8 5 162,-9-4-212,-1-4-6,6-11 78,4-10-196,11-12 145,4-7-155,6-5 77,10-3 51,10-6 0,17-2 51,13-2-1,9 1 17,7 5 6,3 1-17,-2 4-6,-2 1-33,-10 3 95,-11 8 90,-15 10 83,-14 11-55,-9 8-6,-15 5-23,-10 4-21,-15 0-40,-11-1-45,-4-7-28,-2-7-50,0-9-17,3-10-101,2-6-78,8-6-163,4-2-39,11-2-542,5-5 923,11-2 0,2 1 0,5 2 0</inkml:trace>
  <inkml:trace contextRef="#ctx0" brushRef="#br0" timeOffset="-1448">1618 344 5969,'6'1'392,"-1"1"946,-5-2-1226,0 4-89,0-2 5,0 4-23,0 0-5,0 4 0,-3 7 6,-4 11-6,-5 8 0,-4 12 5,-2 9-5,-1 6 17,0 4-17,0 1-5,2-2 5,3-3 16,1-8-16,4-3-5,3-9-1,-1-3 6,3-6-45,-1-6-44,3-4-46,1-9-116,1-4-679,0-7 230,0-21 700,3-4 0,-2-3 0,2 8 0</inkml:trace>
  <inkml:trace contextRef="#ctx0" brushRef="#br0" timeOffset="-1024">1622 138 4795,'57'55'134,"1"0"1,-5-3-1,-8-2-27,-7 14-40,-4 4-22,-4 3-17,-2-1 11,-5 0-22,-1-5 5,-3-3-22,-2-5 11,-2-6-11,-1-7 1051,-2-7-1062,-2-9 359,-3-7-438,-2-9 198,-3-5-405,0-5 159,-9-4 138,-5-10 0,4 6 0,-3-4 0</inkml:trace>
  <inkml:trace contextRef="#ctx0" brushRef="#br0" timeOffset="-735">1537 852 6988,'-14'-1'420,"4"-1"-246,10 2 122,0 0-240,79 9-50,-32-7 5,8 2 0,2 0-11,6-4 0,-1 0-100,-1-6-91,-6 0-167,-4-7-224,-5 0-415,-8 0 997,-6 1 0,-16 5 0,-7 3 0</inkml:trace>
  <inkml:trace contextRef="#ctx0" brushRef="#br0" timeOffset="1477">7271 702 6540,'7'-13'924,"-1"2"-767,-6 11-34,0-23 56,-1 11 40,-1-16-46,-5 17-78,0 2 12,-4 0-23,-5-2-51,-3 2 7,-6-3-1,-6 4 17,-6 0-6,-4 5 6,-5 2-56,0 6 0,-2 10 0,-1 12 0,1 13 0,2 7-22,3 7 22,10 4-34,9 1 12,13-1 11,6-3 11,14-3-28,12-5 22,15-6-11,15-9 6,12-9-6,9-9 6,10-8 11,5-5 0,3-9 0,1-4-73,-4-6-16,-9-3-35,-9 3-16,-15 3-44,-13 4-96,-14 5-129,-13 3-554,-8 2 963,-6 1 0,0 0 0</inkml:trace>
  <inkml:trace contextRef="#ctx0" brushRef="#br0" timeOffset="3483">10473 1 6098,'6'10'297,"-2"-2"537,-4-8-683,23 61-17,-16-33-44,19 48 5,-20-44-11,-1 4-28,0 6-22,-3 10 11,1 7-45,-3 11 22,3 7-22,-1 10 0,2 7 3,-1-44 0,0 1-3,0 2 0,0 1-318,2 3 1,0 1 317,-2 3 0,1 0 2,1 4 1,0 1 5,-2 2 1,1 2 5,0 1 0,0 2-584,0 0 0,-1 1 570,1 1 0,0 0 14,1 5 0,0 0-11,3 5 0,0 3 16,0 9 1,1 2-20,-2-29 0,0 1 0,-1 1-923,1 0 0,0 0 0,0 0 923,0-2 0,1 0 0,-1-2 17,2 27 0,1-3 64,1-2 0,0-2-81,-3-5 0,0 0 3,-1 1 0,1-1-3,-2-5 0,-1-2-3,0-3 0,-1-2 3,0-10 0,1-2 14,-2-5 0,0 0 287,0-2 1,0 1-269,0 4 1,0 2 475,1 7 0,-1 2-487,0 4 1,0 0-23,1 4 0,-1 0 8,0-1 1,0 0-9,0-1 0,1 1 0,-1-1 0,0 0 2,1-2 1,-1 0-3,1 0 0,1 0 8,-1-1 1,2-1-9,0 0 0,0 0 22,0-1 1,1 0-686,1-2 1,0-1 673,-2 0 0,2-2-11,0-1 0,0-1-997,0-2 0,0-1 1002,0-2 1,1-1-263,0-2 1,-1 0 281,0-2 1,0 0-21,7 46 51,-3-2-5,1-1 10,-2-4-27,0 2 27,-2-5 18,1-1 896,-4-6-907,2-4-12,-3-5 17,0-6-45,0-3 23,-2-7-23,1-2 1196,-1-5-1196,-1-2 11,0 1-11,-2 1 5,0 1 2814,0 7-2841,0 1 50,0 6-23,-5 5 12,-1 2-45,-4 0 23,2-4 1538,-1-9-1566,4-11-18,1-12 238,3-12-311,1-8-77,0-9-29,0-2-762,0-3 544,0 3-380,0-2 800,0 1 0,0-2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34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1116 9694,'2'7'-6,"0"-2"6,-2-5 0,3 0 0,1 0 0,2 0 0,1 0 0,2 0 0,1 0 0,3 0 0,3 0 6,2 0-6,1 0 5,2 0-5,-1 0 0,2 0-5,1 0 10,2 0-5,2 0 0,4 0 6,1 0-6,2 0 0,2 0 0,1 0 0,1 0 0,3 0 0,-2 0 0,1 0 0,0 0 0,-2 0 0,1 0 5,0 0-5,-1 0 0,2 0 0,0 0 0,1 0 0,1 0 0,1 0 0,-1 0 0,2 0 0,-1 0 0,3 0 0,0 0 0,2 0 0,1 0 0,2-3 0,2 1 0,2-2 0,-1 2 0,1 0 0,-1 0 6,-1 0-6,1 1 0,-1 1-6,0 0 6,0 0 0,-2 0 0,0 0 0,0 0 0,-1 0 0,-1 0 0,0 0 0,-1 0 0,3 0-5,-1 0 5,2 0-6,1 0 1,3 0 5,4 0 0,3 0 0,7 0 0,3 0 0,5-2 0,4-1-6,3-1-402,2-3 408,4 3 0,-1-2 0,4 1 0,1-1 0,2-1 0,2 0-275,-49 3 0,0 0 275,1 2 0,-1 0 0,1-1 0,0 1-3,0 1 0,-1 1 3,1-1 0,0 0 0,48 1-3,-48 0 1,0 0 386,48 0-381,-49 0 0,0 0 3,49 0-6,-2 0 0,-1-1-457,-1 1 457,-3-3 547,3 3-547,-1-3-6,1 2 6,1-1 0,-2 0-455,1 0 455,-1 1 0,-1 1 0,2 0 0,-1 0 0,3 0 0,-1 0 0,2 0 0,0 0 0,1 0 0,-49 0 0,0 0-848,0 0 1,1 0 844,0 0 0,1 0 3,1 0 0,0 0 0,1 0 0,1 0 0,0 1 0,1 1 0,-1-1 0,1 0-12,-1 2 0,0 0 14,-1-2 1,0 1-3,-1 1 0,1 0 0,-1-1 0,1 0 0,0 1 0,0 1 0,1-1 0,0 1 230,0-1 1,1 1-231,2-1 0,-1 1 0,1-1 0,1 0 0,1 0 0,0 0 0,2 0 0,-1 0 0,2 0 0,0-1 0,2 1 0,1-1 0,1-1 0,-1-1-205,2 1 1,1 0 204,0-1 0,1 0 0,1 0 0,0 0 0,1 0 0,1 0 0,0 0 0,1 1-272,1-1 0,-1 0 269,-1 2 0,1-1 3,-1 0 0,0 0 0,-2 0 0,0 1 3,-1 0 0,1 0 339,-1 0 1,1 0-343,0 0 0,-1 0 0,2 0 0,0 1 0,-1-2 0,1 1 0,0 1 0,0 0 0,1-1 0,-1 1-779,1 0 1,1 0 778,-1 0 0,0 0 0,1 0 0,0 0 0,0 0 0,1 0 0,0 0 0,1 0 0,1 0 0,-1-1 0,2 1 0,0 0 0,-1-1 0,1-1 0,-1 1 0,1 1 0,-3-2 0,0 1 0,-1-2 0,0 1 0,-3 1 0,-1-1 0,1 0 0,-1 0 413,-1 0 1,-1-1-412,1 2 1,0-1-3,-1-1 0,0 1 0,0 0 0,0 0-749,0-1 0,-1 1 749,0 0 0,-1 0 0,0 0 0,-1 0 0,-1 0 0,0 0 0,0-1 0,1 1 222,-2 0 0,0-1-225,1 1 0,0-1 6,-1 1 0,0-1 756,0 0 1,0 0-760,0 0 0,0 0 0,-1 0 0,-1 0 0,1 0 0,-2 0 0,-1 0 0,-1 0 765,0 0 1,-1 0-766,-2 0 0,-1 0 101,1 0 0,-1 0-101,-2 0 0,0 0 0,0 0 0,0 0 0,-2 0 0,1-1 3,-1 0 0,0 0 10,0-1 1,0 0-14,49-3 0,-48 2 0,0 0 0,0-1 0,1 0-3,0 0 0,1 0 31,0 0 0,0-1-28,1 1 0,1-1 0,-1 0 0,-1 1 0,1 0 0,0 0 0,-1 0 0,1 1 0,-2-1 0,0 1 0,0 0 0,0-1 0,-1 1 0,0-1 0,0 1 0,0-1 0,0 0 0,0 0-3,0 1 1,-1 0 2,49-6 1,-4 1-1,-4 0 0,-5 1-22,-7 1 5,-6 1-11,-7 1-6,-4 1 468,-6 1-439,-5 1-1,-5 1-22,-5 0 28,-4 0-17,1 0 12,-2 0 5,1 0-6,3 0 6,2-3-6,5-1 6,4-2 0,6 0 6,4-1-6,5-1 0,4 0 0,4-1 243,1 3-243,-2 0-6,-3 1 6,-4 2 0,-4 0-5,-7 0 5,-5 1 0,-8 0 0,-5 1 5,-8-2-5,-2 2 214,-4-2-214,0-2 0,-1 0 6,-2 1 0,-2-2 33,-2 1-28,-4-1 6,-3 1-17,-4 1 0,-4 1-84,-1 0-364,0-3-466,-18-3-1398,-7-4 2312,-25-2 0,23 6 0,1 2 0</inkml:trace>
  <inkml:trace contextRef="#ctx0" brushRef="#br0" timeOffset="1245">11059 52 6753,'0'-8'521,"0"1"251,0 7-744,-6 0-28,2 4 0,-8 3 0,4 8 0,-4 3 0,-2 10 0,0 3 0,2 7 0,2 3 6,7 5-6,0 1 0,3 0 22,9-2-22,5-3 6,13-4 11,7-8 89,4-7-39,6-10-5,1-6-23,1-6 0,0-6-11,-4-12-22,-1-11 11,-6-14-12,-5-5 1,-11-4-6,-5 0 34,-9 4 83,-4 5-27,-7 8 27,-8 9-16,-10 6-33,-7 8-51,-3 4-17,2 5 0,1 1-124,4 1-184,3 0-118,5 1-257,7 1-487,5 1 1170,6 0 0,1-1 0,0-1 0</inkml:trace>
  <inkml:trace contextRef="#ctx0" brushRef="#br0" timeOffset="1907">11812 166 6624,'4'-9'504,"-1"2"-325,-3 7-67,0 13 11,0-1-5,0 15-23,-2 2 6,1 5-11,-3 6-34,2 3-51,1 2 34,1-2-39,0-1 0,7-6 0,6-4-16,8-7 16,6-7 11,-1-4-6,4-8-5,1-2 0,0-5-78,2-13-140,-2-8-57,0-20 18,-2-8-62,-5-6 78,-2-4 174,-5 7 67,-5 9 106,-2 10 79,-6 16-28,-1 7-12,-3 9-72,0 2 56,0 8 16,0 8 46,0 11-57,0 10-56,4 6-5,4 3-22,5 3-18,6-1-5,5-3-28,5-7 0,6-6-95,6-10-112,5-10-17,4-6-202,7-19-1200,-6-7 1626,2-16 0,-28 13 0,-7 4 0</inkml:trace>
  <inkml:trace contextRef="#ctx0" brushRef="#br0" timeOffset="2145">12814 172 6921,'2'20'868,"-1"-3"-678,-1-17-22,26 94-45,-14-44-67,5 14 0,0 0-5,-4-5-51,0-5 0,-2-8-157,-2-11-196,-1-10-190,-4-13 253,-1-7 1,-3-5 0</inkml:trace>
  <inkml:trace contextRef="#ctx0" brushRef="#br0" timeOffset="2415">12347 301 6607,'-11'-7'566,"2"1"-381,9 6-68,0 0-22,95-10-615,-35 5 556,9-1 1,3 0 146,10 3-183,-2 0-6,-5 0-145,-6 0-163,-7-3-725,-12 1 1039,-7-1 0,-22 2 0,-9 3 0</inkml:trace>
  <inkml:trace contextRef="#ctx0" brushRef="#br0" timeOffset="2918">13676 662 6579,'-6'-7'555,"2"2"133,4 5-475,10 36-11,-6-19-23,10 30-17,-10-27-27,0 2-68,-3 0-28,1 2-28,-2 0-11,2 0 0,-1 1-67,-1-1-118,3-1-156,-1-3-152,3-4-375,1-9 868,0-2 0,-2-5 0,-1 0 0</inkml:trace>
  <inkml:trace contextRef="#ctx0" brushRef="#br0" timeOffset="3852">16408 77 7078,'-7'-5'616,"1"1"-370,6 4-179,-19-3-33,12 2-12,-15-1 6,12 8-28,-1 8 34,-4 13-6,1 12 0,2 12-23,4 9 12,4 9 6,3-1-23,7-1 28,11-9-28,11-10 33,14-14-10,8-11 16,5-12-11,4-7-23,-2-19-5,-3-9-84,-8-22-11,-7-10 28,-12-5 0,-11-2 22,-9 4 17,-7 6-17,-14 11 45,-8 7 23,-14 13-23,-3 7-6,-1 9-39,1 3-140,5 5-296,3 8-426,9 0 907,7 7 0,8-9 0,4-3 0</inkml:trace>
  <inkml:trace contextRef="#ctx0" brushRef="#br0" timeOffset="4178">16872 71 7005,'15'15'308,"-3"-3"-185,-12-12-50,-11 82-6,9-37-34,-5 11 1,3 0 11,12-3-39,6-4-6,8-8-90,7-8 90,0-10 39,2-11-39,-2-6 0,0-5-11,-4-11-196,2-8-258,-2-19-5,1-11 16,0-21 277,-2 2 1,-9 19 0,-6 17-1</inkml:trace>
  <inkml:trace contextRef="#ctx0" brushRef="#br0" timeOffset="4358">17267 86 6333,'0'58'1221,"4"-23"-1160,0 14 1,1 4 5,14 7-39,5-5-28,6-4-6,8-10-61,3-9-6,7-13-11,1-9-201,11-21-460,-3-14 745,2-18 0,-28 15 0,-10 3 0</inkml:trace>
  <inkml:trace contextRef="#ctx0" brushRef="#br0" timeOffset="4565">17979 3 7750,'3'93'69,"1"-1"0,4 2 0,3-9-707,4-4-253,12-13-524,-8-59 0,-8-7 0,-4-2 0</inkml:trace>
  <inkml:trace contextRef="#ctx0" brushRef="#br0" timeOffset="4825">17580 132 7335,'-2'10'370,"1"-2"-51,1-8-269,107-19-22,-45 5-28,13-1 0,1-2-151,-2-5-302,3 1-348,-14 2 552,-4 7 0,-30 4 0,-11 5 0</inkml:trace>
  <inkml:trace contextRef="#ctx0" brushRef="#br0" timeOffset="5393">18384 500 6535,'-7'7'403,"1"-2"-302,6-5-23,-12 41 45,8-20 45,-8 34-17,12-31-44,0-1-29,0-1-72,8-4 38,4-5-27,11-6 73,6-4-45,3-3-29,4-6-16,0-4-44,-2-11-29,-5-3-11,-5-4 33,-7-1-38,-7 3-12,-5-3 45,-3 5 6,-4 3 50,-9 4 5,-10 5 62,-11 4 57,-9 4-52,-2 2-72,0 2-72,-2 5-455,6 2 527,-1 5 0,21-4 0,4-3 0</inkml:trace>
  <inkml:trace contextRef="#ctx0" brushRef="#br0" timeOffset="6780">1326 1809 7173,'-6'0'190,"1"0"275,5 0-387,-21 0 1,13 1-62,-17 2-17,17 4 0,-3 3 0,-1 6 0,-1 4-6,2 8 6,4 6-17,4 3 12,3 3 5,8-2 0,7 0-6,14-4 6,11-3 0,11-9 106,8-9-38,11-7-40,7-14-6,5-16-22,2-17-587,-4-17 447,-5-8-11,-13-5 73,-14-1 78,-21 7 22,-12 7 57,-23 14 55,-20 14-44,-21 15 33,-20 8-39,-8 11-39,0 9-45,4 9-34,11 9-268,13 0-337,19-1-430,14-5 1208,12-5 1,4-9 0,0-5-1</inkml:trace>
  <inkml:trace contextRef="#ctx0" brushRef="#br0" timeOffset="7406">3881 1845 7229,'-14'86'285,"12"-8"-201,21-39 34,12 0-90,12-3-28,10-4 39,12-11-11,6-9-5,5-8 5,-4-13-28,-2-9-68,-12-13 18,-11-12 44,-18-5 6,-15-1 23,-9-2 5,-19 4 11,-7 3 51,-17 6-34,-3 10-56,1 9-51,3 9-156,8 6-213,2 8-336,8 7 756,4 6 0,7-4 0,4-2 0</inkml:trace>
  <inkml:trace contextRef="#ctx0" brushRef="#br0" timeOffset="8085">6678 1772 6753,'15'-2'1058,"-3"1"-789,-12 1 285,0 0-402,-29-25-57,18 19-67,-24-18-28,24 24-39,-3 6 39,-2 10-40,-1 10 18,2 11 16,1 5-38,7 2 4,3-1-10,8-3 0,14-6-113,13-8 118,20-10 45,13-8-173,9-8 173,4-15-16,2-9-63,-9-18-5,-9-8-22,-16-4-12,-15-4 62,-16-1 56,-8 5-61,-23 6 61,-10 10 16,-21 12-16,-10 12-240,-18 13-522,-1 17 762,-12 11 0,44-8 0,8-1 0</inkml:trace>
  <inkml:trace contextRef="#ctx0" brushRef="#br0" timeOffset="8965">1401 3191 6938,'-2'-9'532,"0"2"-320,2 7-156,-10-13 23,4 7 94,-8-11 23,5 12-11,0 0-11,-1 4-124,-1-1-50,-2 2-17,0 10-11,2 6 12,3 15 16,4 10 0,3 7 0,16 7-23,12 2 18,22-3-18,17-5 23,13-11 0,13-14 31,-43-16 0,1-3-23,1-5 1,-1-4-184,1-6 0,-3-4 175,40-27-140,-13-21-33,-17-14 61,-19-5 112,-17-3 11,-13 7 95,-18 11 29,-15 14-74,-16 15 29,-14 15-17,-2 11-73,0 7-17,8 15-118,7 7-206,12 13-275,14 9-415,7 0 1031,14-2 0,-4-17 0,4-9 0</inkml:trace>
  <inkml:trace contextRef="#ctx0" brushRef="#br0" timeOffset="9509">4147 2759 6871,'-14'15'89,"4"-3"-27,-10 67 5,15-37-17,0 10 1,7 1 66,25-7-5,23-8-112,12-6-981,10-13 1099,9-9 239,2-8-295,-1-19-62,-3-9-12,-11-23-94,-11-8-28,-16-9 134,-16-3 39,-13 4 90,-11 5 5,-18 14 17,-10 10-56,-17 13-55,-5 10-40,0 8-45,3 12-263,6 12-543,10 9 851,8 6 0,11-15 0,5-7 0</inkml:trace>
  <inkml:trace contextRef="#ctx0" brushRef="#br0" timeOffset="10023">7206 2523 7691,'-6'62'78,"-1"0"0,1-1 1,0-5 5,0 21-23,-2 2-27,-1-4 5,-1-9-33,0-9-6,3-16-73,-1-10 159,4-16-640,-7-6-1146,0-17 1700,-7-8 0,8 3 0,1-1 0</inkml:trace>
  <inkml:trace contextRef="#ctx0" brushRef="#br0" timeOffset="11035">1452 3997 8002,'-6'-4'369,"0"2"-341,3 2-28,-3 2-11,-1 7 5,1 5 6,-1 12-5,3 5 5,1 8-6,9 3 6,11 0-33,15-3 10,18-9 23,15-12 62,13-8-17,9-16-6,6-16-39,-3-14-500,-11-19 411,-14-7 50,-21-1 39,-21 0 0,-13 7 5,-22 7 74,-12 9-18,-18 11-10,-11 8-51,-3 12-23,3 3 18,5 6-79,9 8-140,11 4 174,11 12-851,9 0 901,7 0 0,1-11 0,0-4 0</inkml:trace>
  <inkml:trace contextRef="#ctx0" brushRef="#br0" timeOffset="11525">4900 3519 7744,'-10'22'224,"3"-4"-157,7-18 12,-10 94-12,8-42-34,-3 12 1,1 1-12,4-2-22,0-4-50,0-7-269,8-10-471,6-12 790,7-11 0,-6-11 0,-5-5 0</inkml:trace>
  <inkml:trace contextRef="#ctx0" brushRef="#br0" timeOffset="12225">7080 3724 7039,'-8'9'369,"2"-3"152,6-6-336,-38 82-40,23-45-84,-7 14 1,2 0 34,11-13-63,6 1-5,1-1 0,10-1 0,9-3-28,15-5 39,13-7 45,10-7 12,3-9-40,5-6-51,-3-16-5,-2-12-134,-7-18-40,-10-13 29,-9-5 77,-13-6 35,-9 3 33,-8 4 39,-19 9 11,-10 11 51,-21 15-17,-8 13-33,-9 10-362,-4 13 311,-2 10-72,2 12-404,-3 15-622,8-3 1098,4 2 0,28-23 0,12-6 0</inkml:trace>
  <inkml:trace contextRef="#ctx0" brushRef="#br0" timeOffset="13043">1281 4889 7223,'-5'-2'381,"0"1"-79,5 1-184,-42 6 0,22 3-40,-34 9-44,35 2-34,2 6 0,5 6 0,5 9 0,4 8 0,14 10-6,11 2-11,21-2 17,18-7 0,15-15 51,14-16 5,7-13-371,-44-16 1,-1-5 314,0-2 0,-2-5-25,-1-8 0,-4-6-45,-2-2 0,-5-3 22,-7-1 1,-4-2-9,9-41 56,-20 5 22,-28 9 23,-21 10 78,-27 15-33,-18 12-51,-7 14-17,-1 9-11,5 6-11,10 11-196,13 5-330,17 14 107,14 2 419,15 0 0,6-13 0,6-6 0</inkml:trace>
  <inkml:trace contextRef="#ctx0" brushRef="#br0" timeOffset="13630">4760 4830 7076,'12'62'138,"0"-1"0,-1-1 1,0-4-106,6 22-10,-2 0-23,2-5-140,2-10-280,6-11-387,1-13 807,5-16 0,-14-11 0,-5-10 0</inkml:trace>
  <inkml:trace contextRef="#ctx0" brushRef="#br0" timeOffset="14235">7356 4757 7464,'0'7'672,"0"-2"-28,0-5-476,0 74-27,-2-27-77,1 8 1,-1 3-21,-2 13-27,-1 1-17,2-1 0,1-8-33,0-9-158,2-11-162,0-13-202,0-10-229,-1-11-179,-4-5 963,-5-12 0,3 6 0,0-6 0</inkml:trace>
  <inkml:trace contextRef="#ctx0" brushRef="#br0" timeOffset="14948">1275 6262 6316,'3'-11'1338,"0"3"-1002,23-12 6,-7 45-146,26 7-162,-9 59-34,-4-10-28,1-2-163,-6-29-246,8-4-425,2-9 862,6-11 0,-21-12 0,-5-9 0</inkml:trace>
  <inkml:trace contextRef="#ctx0" brushRef="#br0" timeOffset="15624">4842 5937 7067,'-17'24'380,"3"-5"-178,14-19-90,0 0 50,-29 77 1,20-34-91,-6 11 1,1 1 34,13 1-29,1 1-28,0-2-10,9-5-40,7-4 16,14-8-16,10-11 73,9-12 34,4-7-46,5-14-61,0-12-917,-3-15 800,-4-13-46,-8-9 23,-10-4 79,-13-1-505,-10 2 594,-7 6 33,-17 3 46,-9 9-68,-20 5 0,-10 9-39,-5 6-338,0 10 338,3 5-45,11 5-95,7 7-303,11 7-458,9 6 1097,7 4 1,6-11 0,3-5 0</inkml:trace>
  <inkml:trace contextRef="#ctx0" brushRef="#br0" timeOffset="16247">7053 6026 7375,'-8'-5'554,"2"0"-308,6 5-139,-30 18 55,16-3-33,-22 20-28,23-6-34,5 6-50,2 3-12,4 4-5,4 1 0,10-3-50,11-5 50,16-7 73,11-10 33,6-8-50,6-6-6,-1-19-50,-1-9 0,-6-21-123,-6-9 39,-10-4-5,-9-1 33,-12 4 56,-9 9 0,-5 7-34,-12 12-56,-10 7-66,-15 6-236,-26 7-375,-4 2 767,-16 4 0,39 1 0,8 0 0</inkml:trace>
  <inkml:trace contextRef="#ctx0" brushRef="#br0" timeOffset="16967">1506 7334 7380,'6'-8'347,"-2"1"45,-4 7-319,25 71-6,-13-22-42,4 5 1,1 2 18,-3 13-44,3-3-33,-2-7-253,4-8-313,7-10-459,1-11 1058,5-13 0,-15-8 0,-5-8 0</inkml:trace>
  <inkml:trace contextRef="#ctx0" brushRef="#br0" timeOffset="17657">4814 7107 7022,'-24'35'403,"4"-8"-291,20-27-39,-18 71 16,13-35 85,-13 58-17,18-52-34,5 0 0,5-1-17,10-1-72,11-4-28,10-7 94,10-10 52,10-9-91,6-9-61,8-18 0,-3-11-106,0-23-23,-11-9 23,-8-6 44,-17 0 62,-14 4 62,-12 6 38,-19 8-16,-15 8 12,-18 9 66,-14 10-67,-4 7-89,-2 8-6,7 4-84,8 4-219,9 6-285,11 3-610,10 3 1198,7-2 0,7-5 0,1-3 0</inkml:trace>
  <inkml:trace contextRef="#ctx0" brushRef="#br0" timeOffset="18249">7523 7028 6943,'-8'-16'863,"2"4"-623,6 12 108,0 0-96,-1 18-12,0 1-76,0 23-52,1 2 0,6 9-62,0 6-44,7 5-6,-2 1-6,1-2-56,-2-5-106,-1-6-101,0-6-129,-1-8-246,-3-4-1058,-1-9 1702,-3-7 0,0-9 0,-1-5 0</inkml:trace>
  <inkml:trace contextRef="#ctx0" brushRef="#br0" timeOffset="19000">1588 8612 7341,'-13'-13'795,"2"2"-554,11 11 89,0 0-296,-9 7-1,13 15 1,-1 17-28,18 18-6,6 11 0,1-2-213,3 0-319,11-11-403,4-10 935,7-16 0,-24-14 0,-7-9 0</inkml:trace>
  <inkml:trace contextRef="#ctx0" brushRef="#br0" timeOffset="19690">5189 8171 6809,'-6'-9'325,"2"3"39,4 6-68,-6 15-55,4 6-22,1 20-23,11 7-73,6 6-50,4 3-17,2 1-51,1-1-5,-1-2-28,0-3-201,-2-4-309,2-4-442,-1-7 980,0-8 0,-10-13 0,-4-8 0</inkml:trace>
  <inkml:trace contextRef="#ctx0" brushRef="#br0" timeOffset="20550">7434 8361 7570,'-7'2'510,"1"-1"-353,6-1-12,-9 8 51,2 1-78,-8 11 0,5-2-68,0 5-28,1 3-22,4 2-16,2 2-18,3 4-39,4-1 40,11 2-40,9-4 34,14-4 39,8-7 0,7-7 0,7-8 5,3-3-5,2-12 0,-1-5 0,-4-11-33,-2-4 27,-10-3 6,-7 0-6,-10 0 6,-10 0 0,-8 2 0,-7-3 0,-4 1-22,-10-4 0,-8-1-29,-14-4-33,-10-1 84,-11 2 0,-2 1 34,-5 7 27,3 10-38,4 8-23,5 9-56,7 3-62,2 10-352,-3 14-734,3 8 1204,-5 11 0,21-18 0,4-6 0</inkml:trace>
  <inkml:trace contextRef="#ctx0" brushRef="#br0" timeOffset="21309">2031 9679 8214,'7'52'566,"-1"2"-476,3-6-23,1 12-50,1 6-17,2 5 0,-1-1-5784,2-8 5426,1-8-202,3-16 1134,9-17-574,2-10 0,-9-11 0,-7 0 0</inkml:trace>
  <inkml:trace contextRef="#ctx0" brushRef="#br0" timeOffset="21983">5571 9477 7906,'-15'13'241,"2"-2"-179,13-11 11,-1 75 72,4-30-42,-1 8 1,2 4 76,7 6-102,6 1-72,-1 1-6,1-8-40,1-5-150,0-11-163,2-8-296,0-13-354,-1-10 1003,0-7 0,-10-3 0,-3 0 0</inkml:trace>
  <inkml:trace contextRef="#ctx0" brushRef="#br0" timeOffset="22542">7891 9314 7475,'5'17'874,"0"-3"-482,-5-14 85,0 0-298,15 71 39,-5-31-143,1 12 1,1 2 59,3 6-68,-1 7-39,3 1-28,-3 0-62,1-7-117,-3-7-179,1-8-242,-2-12-207,-3-8-335,-1-10 1142,-5-8 0,-1-4 0,-1-4 0</inkml:trace>
  <inkml:trace contextRef="#ctx0" brushRef="#br0" timeOffset="27480">12412 1873 7520,'0'-28'543,"0"4"-352,0 19-46,0 1 1,0 1 195,0 1-257,-5-1-4,3 3-41,-6-2-39,4 1 0,-4 1 0,2-2 0,-4 2 50,0 0-44,-2 0-6,0 0-34,-1 3-22,2 6 11,1 7-23,3 11 18,4 8 50,1 10-22,8 6-12,11 2 12,14 0-29,14-4 29,9-9 22,9-11 0,4-11-6,5-10-67,-1-9-5,-2-17-51,-5-10 17,-9-18-56,-10-7 168,-15-5 51,-14 1 161,-9 3 7,-16 8-62,-11 9-29,-17 12-37,-9 9-91,-4 10-85,3 3-240,5 3-330,10 4-1232,10 1 1887,12 0 0,5-1 0,5-4 0</inkml:trace>
  <inkml:trace contextRef="#ctx0" brushRef="#br0" timeOffset="28569">17505 1873 7195,'-19'0'303,"4"0"-191,15 0 84,0 0-101,-36 0 6,22 1 5,-29 4-33,32 4-23,-1 5-27,4 7 27,1 5-22,3 8-28,3 4 0,1 4 28,6 1-22,8-2 10,10-1 24,8-3-18,7-5 17,4-4-22,3-7 5,2-5 6,0-7-28,-1-5 45,0-2-11,-3-6-1,-3-8 1,-5-7 56,-4-9-23,-8-3 11,-5-1 13,-9-2-30,-5 2 18,-4 0-46,-8 0 23,-9 1 28,-11-1-67,-11 3-17,-5 1-67,-3 5-28,-2 5-141,1 4-168,1 7-195,-9 3-392,5 4 991,-4 0 0,26 0 0,9 0 0</inkml:trace>
  <inkml:trace contextRef="#ctx0" brushRef="#br0" timeOffset="30465">12640 2896 7307,'-16'9'342,"3"-2"-219,7-4-17,0 0-16,-1 1 0,1 1-18,-3 1-16,-1 3 0,-1 1-16,0 5-1,1 0-6,1 5-33,2 2 6,4 2-6,1 4 0,2 1 56,5 4-6,6 0-10,12 3 55,9-1-34,8-2 7,5-2-29,5-5-34,4-5 29,4-5-12,2-7 1,0-5-23,0-2 0,-6-6-23,-1-7-5,-7-8 23,-6-7-18,-8-6 1,-10-5-12,-7-4 34,-8-5 0,-4 0 6,-3 0-6,-12 3 0,-6 4-56,-16 7-28,-4 6 34,-3 9-118,0 6-180,0 7-217,-4 3-885,3 6 1450,-1 5 0,21-3 0,7 1 0</inkml:trace>
  <inkml:trace contextRef="#ctx0" brushRef="#br0" timeOffset="31508">17836 2783 6473,'-12'-15'823,"3"3"-599,9 12 902,0 0-986,-1 15-17,0 7-22,0 24-50,4 9-23,2 10-28,4 3 0,3-2 0,0-5 0,1-7-17,1-8-135,0-8-117,-2-8-173,1-9-124,-1-10-296,0-6 862,-3-5 0,-4 0 0,-4 0 0</inkml:trace>
  <inkml:trace contextRef="#ctx0" brushRef="#br0" timeOffset="32948">12848 3831 6809,'-15'0'291,"3"0"-196,12 0-39,0 0-16,-31 77-7,24-42-2,-9 14 0,6 0 30,23-12 18,10-1 44,13-6-50,5-7-40,7-7 6,3-9 1,3-7-1,1-14-17,-2-10-16,-5-14-6,-10-8 22,-10-2 17,-12-1 57,-8 4 139,-10 5 50,-15 8-156,-10 7-84,-16 10-28,-4 7-17,-1 6-95,1 2-202,8 8-375,8 6-521,11 8 1193,8 0 0,7-9 0,4-6 0</inkml:trace>
  <inkml:trace contextRef="#ctx0" brushRef="#br0" timeOffset="33878">17669 3865 7089,'5'0'448,"0"0"851,-5 0-1226,0 9-34,0 6-17,5 15-16,2 6-6,6 10 6,4 3 10,4 6-16,1 1-39,1-1-62,0-3-16,-2-4 16,-1-7-106,-3-6-101,-5-8-168,-2-9-274,-4-7 750,-3-7 0,-1-3 0,-2-1 0</inkml:trace>
  <inkml:trace contextRef="#ctx0" brushRef="#br0" timeOffset="35869">13127 4824 8786,'0'61'93,"0"-1"1,1 1-1,0-4-37,1 20-429,1 4 373,2-7 93,2-9-234,2-10-212,2-15-62,1-11 46,10-15-163,-1-12 532,8-16 0,-14 6 0,-3-5 0</inkml:trace>
  <inkml:trace contextRef="#ctx0" brushRef="#br0" timeOffset="36849">17284 5094 8612,'2'18'0,"-1"5"0,-1 5-11,3 4 11,6 3-6,6-2-16,10-1 5,8-5 17,8-5 22,8-5-22,6-8 0,6-4 6,1-4-6,1-1-22,-3-7 22,-5-3 0,-8-7 5,-8-4 23,-11-1-5,-8-5 33,-11-1 44,-5-4 68,-5 0-106,-10-3-39,-9 1-6,-12 0 39,-6 5-50,-4 3-6,2 6 0,1 4-6,5 7-72,2 5-147,2 2-55,-1 2-286,0 7-318,-8 4 884,1 7 0,14-7 0,5-2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7:15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4 178 7604,'6'0'381,"-2"0"324,-4 0-744,0 5 22,0-1 17,0 7 23,0-1-23,0 4 0,-1 5-17,-1-1 17,-2 3-39,1-1 11,1 2-51,1 1 40,1 1-95,7 2-23,7 1 84,12-1 34,6-6 39,6-2 0,3-7 28,5-5-28,0-3 0,3-6 0,-1-10-34,-2-9-61,-3-13-50,-6-6 10,-6-4 1,-10 0 134,-8 0 0,-8 3 140,-3 4 28,-13 5-6,-7 5 12,-13 5 5,-6 6-56,-3 4-84,1 6 1,2 3-29,3 4-11,3 0-17,2 6-101,3 5-184,1 7-84,3 5-113,-2 3-1018,5-2 1517,0-3 0,10-10 0,3-4 0</inkml:trace>
  <inkml:trace contextRef="#ctx0" brushRef="#br0" timeOffset="960">4723 0 7643,'0'14'247,"1"2"-191,1 4 11,3 8 28,0 8-22,2 8-40,0 5 7,0 2-40,-1-2 16,1 0-10,-1-6-6,0-3 0,-2-8 0,1-5-6,-3-8-33,1-5-106,-3-7-107,2-4-353,-1-1-425,-1-16 1030,2-2 0,-2 0 0,0 3 0</inkml:trace>
  <inkml:trace contextRef="#ctx0" brushRef="#br0" timeOffset="2703">99 1287 6759,'8'-10'442,"-2"2"-319,-6 8 655,0 0-632,3 5 0,2 10-57,4 15-44,3 11-17,0 12-28,3 2 0,-1 1 0,1-4-45,-3-8-117,0-6-96,-3-11-190,0-9-156,3-10-556,2-18 1160,2-11 0,-7 5 0,-3-2 0</inkml:trace>
  <inkml:trace contextRef="#ctx0" brushRef="#br0" timeOffset="3855">4661 1272 6652,'-13'0'633,"2"0"-398,11 0 84,0 0-134,-12-6-17,8 5-11,-10-4-23,10 5-5,1 0-11,0 0-18,-2 0 7,1 0-40,-3 0 51,2 0-45,0 0-22,-2 0-18,0 0-10,0 0-18,-1 1 1,0 3-6,-1 3 0,-1 3 0,1 1-28,1 3 28,2 1-28,1 5-39,4 2-6,-1 5 39,2 2-62,8 4-55,6 0 95,10 0-22,8-3 78,6-2-17,4-5 17,8-4 5,3-6 1,4-6-6,2-3 0,-3-4 0,-2-4 0,-7-8-22,-5-9-6,-9-9-23,-8-7 12,-8-6 11,-8-3 28,-5-3 22,-5-2 12,-13 2 0,-8 1 5,-17 4-39,-5 5-23,-6 7-61,-1 5-50,3 8-230,-5 7-308,7 5 672,-3 5 0,25 1 0,6 1 0</inkml:trace>
  <inkml:trace contextRef="#ctx0" brushRef="#br0" timeOffset="4631">191 2228 6798,'0'-7'414,"0"2"381,0 5-599,0 42-84,6-12-22,2 39-1,4-22-44,1 3-34,-2 0-11,1-4-44,-2-4-152,0-7-208,0-9-256,7-10-376,-1-8 1036,6-6 0,-11-2 0,-2 0 0</inkml:trace>
  <inkml:trace contextRef="#ctx0" brushRef="#br0" timeOffset="5625">4603 2283 6445,'-9'16'157,"1"-4"-96,8-12 141,0 0-96,-12 79 46,12-44-52,-2 62-38,16-64-62,11-1 140,3-4 22,8-4-106,3-8-5,5-7-1,2-7-5,2-7-17,-2-11-6,-2-13-22,-6-12 6,-6-7 22,-11-3-11,-7 2 89,-10 2 79,-2 5 16,-13 5-27,-5 7-101,-13 4 89,-7 7-162,0 4-17,-6 7-246,2 4-196,-16 2-470,4 8 851,-11 3 1,30-1-1,8 0 1</inkml:trace>
  <inkml:trace contextRef="#ctx0" brushRef="#br0" timeOffset="6303">41 3258 7240,'16'0'554,"-4"0"-369,-12 0 118,0 0-113,7 29-50,1-1-67,9 36-17,1 1-34,3 11-5,3 5-17,0-2-56,-2-6-134,2-10-309,4-12-363,0-13 862,8-17 0,-19-10 0,-2-10 0</inkml:trace>
  <inkml:trace contextRef="#ctx0" brushRef="#br0" timeOffset="7200">5016 3469 8562,'12'10'684,"1"9"-578,-1 19-22,2 14 6,6 11-51,2 8-17,5 6-22,1-2 0,1-1-61,-2-7-79,-1-8-107,-1-10-123,-4-10-213,-4-11-296,-5-11 879,-6-8 0,-2-8 0,-3-1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21.1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4133 292 7050,'-11'0'173,"1"0"-27,10 0-79,-3 90 28,3-33-324,-2 10 1,1 3 334,4 16 105,2 3-189,4 1-16,1-6-6,2-9 0,-2-9 0,3-14-129,-2-10-78,-1-16-79,-1-11 152,-3-9 269,0-27-1020,-3-10 885,-1-25 0,-2 24 0,0 4 0</inkml:trace>
  <inkml:trace contextRef="#ctx0" brushRef="#br0" timeOffset="459">4242 377 6055,'59'-5'11,"-1"0"0,40 4-11,-71 13 0,-8 12 627,-9 6-599,-5 8-28,-8 7 0,-10 4 56,-8 5 162,-9-4-212,-1-4-6,6-11 78,4-10-196,11-12 145,4-7-155,6-5 77,10-3 51,10-6 0,17-2 51,13-2-1,9 1 17,7 5 6,3 1-17,-2 4-6,-2 1-33,-10 3 95,-11 8 90,-15 10 83,-14 11-55,-9 8-6,-15 5-23,-10 4-21,-15 0-40,-11-1-45,-4-7-28,-2-7-50,0-9-17,3-10-101,2-6-78,8-6-163,4-2-39,11-2-542,5-5 923,11-2 0,2 1 0,5 2 0</inkml:trace>
  <inkml:trace contextRef="#ctx0" brushRef="#br0" timeOffset="-1448">1618 344 5969,'6'1'392,"-1"1"946,-5-2-1226,0 4-89,0-2 5,0 4-23,0 0-5,0 4 0,-3 7 6,-4 11-6,-5 8 0,-4 12 5,-2 9-5,-1 6 17,0 4-17,0 1-5,2-2 5,3-3 16,1-8-16,4-3-5,3-9-1,-1-3 6,3-6-45,-1-6-44,3-4-46,1-9-116,1-4-679,0-7 230,0-21 700,3-4 0,-2-3 0,2 8 0</inkml:trace>
  <inkml:trace contextRef="#ctx0" brushRef="#br0" timeOffset="-1024">1622 138 4795,'57'55'134,"1"0"1,-5-3-1,-8-2-27,-7 14-40,-4 4-22,-4 3-17,-2-1 11,-5 0-22,-1-5 5,-3-3-22,-2-5 11,-2-6-11,-1-7 1051,-2-7-1062,-2-9 359,-3-7-438,-2-9 198,-3-5-405,0-5 159,-9-4 138,-5-10 0,4 6 0,-3-4 0</inkml:trace>
  <inkml:trace contextRef="#ctx0" brushRef="#br0" timeOffset="-735">1537 852 6988,'-14'-1'420,"4"-1"-246,10 2 122,0 0-240,79 9-50,-32-7 5,8 2 0,2 0-11,6-4 0,-1 0-100,-1-6-91,-6 0-167,-4-7-224,-5 0-415,-8 0 997,-6 1 0,-16 5 0,-7 3 0</inkml:trace>
  <inkml:trace contextRef="#ctx0" brushRef="#br0" timeOffset="1477">7271 702 6540,'7'-13'924,"-1"2"-767,-6 11-34,0-23 56,-1 11 40,-1-16-46,-5 17-78,0 2 12,-4 0-23,-5-2-51,-3 2 7,-6-3-1,-6 4 17,-6 0-6,-4 5 6,-5 2-56,0 6 0,-2 10 0,-1 12 0,1 13 0,2 7-22,3 7 22,10 4-34,9 1 12,13-1 11,6-3 11,14-3-28,12-5 22,15-6-11,15-9 6,12-9-6,9-9 6,10-8 11,5-5 0,3-9 0,1-4-73,-4-6-16,-9-3-35,-9 3-16,-15 3-44,-13 4-96,-14 5-129,-13 3-554,-8 2 963,-6 1 0,0 0 0</inkml:trace>
  <inkml:trace contextRef="#ctx0" brushRef="#br0" timeOffset="3483">10473 1 6098,'6'10'297,"-2"-2"537,-4-8-683,23 61-17,-16-33-44,19 48 5,-20-44-11,-1 4-28,0 6-22,-3 10 11,1 7-45,-3 11 22,3 7-22,-1 10 0,2 7 3,-1-44 0,0 1-3,0 2 0,0 1-318,2 3 1,0 1 317,-2 3 0,1 0 2,1 4 1,0 1 5,-2 2 1,1 2 5,0 1 0,0 2-584,0 0 0,-1 1 570,1 1 0,0 0 14,1 5 0,0 0-11,3 5 0,0 3 16,0 9 1,1 2-20,-2-29 0,0 1 0,-1 1-923,1 0 0,0 0 0,0 0 923,0-2 0,1 0 0,-1-2 17,2 27 0,1-3 64,1-2 0,0-2-81,-3-5 0,0 0 3,-1 1 0,1-1-3,-2-5 0,-1-2-3,0-3 0,-1-2 3,0-10 0,1-2 14,-2-5 0,0 0 287,0-2 1,0 1-269,0 4 1,0 2 475,1 7 0,-1 2-487,0 4 1,0 0-23,1 4 0,-1 0 8,0-1 1,0 0-9,0-1 0,1 1 0,-1-1 0,0 0 2,1-2 1,-1 0-3,1 0 0,1 0 8,-1-1 1,2-1-9,0 0 0,0 0 22,0-1 1,1 0-686,1-2 1,0-1 673,-2 0 0,2-2-11,0-1 0,0-1-997,0-2 0,0-1 1002,0-2 1,1-1-263,0-2 1,-1 0 281,0-2 1,0 0-21,7 46 51,-3-2-5,1-1 10,-2-4-27,0 2 27,-2-5 18,1-1 896,-4-6-907,2-4-12,-3-5 17,0-6-45,0-3 23,-2-7-23,1-2 1196,-1-5-1196,-1-2 11,0 1-11,-2 1 5,0 1 2814,0 7-2841,0 1 50,0 6-23,-5 5 12,-1 2-45,-4 0 23,2-4 1538,-1-9-1566,4-11-18,1-12 238,3-12-311,1-8-77,0-9-29,0-2-762,0-3 544,0 3-380,0-2 800,0 1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30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21 941 8231,'-12'-3'841,"3"0"-628,9 3-45,0 0-185,5 0 17,14-2 112,16 2-11,23-4 22,15 1-28,16-5-11,7-2-53,-45 3 0,1 0-9,0-2 1,-1-1-682,-1 0 1,-1-1 663,40-11-5,-12 1 28,-21 3-5,-14 5 22,-18 4-45,-12 4 0,-7 1-208,-5 3-424,0 0 850,-17 1-1903,-2 0 1685,-20 0 0,19 0 0,2 0 0</inkml:trace>
  <inkml:trace contextRef="#ctx0" brushRef="#br0" timeOffset="330">487 527 7458,'-2'-8'1473,"1"1"-1130,1 7 21,0 0-364,-3 8 84,2 17 56,-2 22-28,9 22-40,0 13-44,6 4-3392,-2-4 3364,-1-7 6,-1-15-198,-1-10 164,0-16-112,-2-10-420,0-10 56,-3-8-275,-1-9 1803,1-10-1024,-2-11 0,2 8 0,-2 1 0</inkml:trace>
  <inkml:trace contextRef="#ctx0" brushRef="#br0" timeOffset="3193">1581 242 8410,'5'-5'588,"3"-2"-469,6 2-18,8-4 33,8 0-16,13 0-51,10-3-17,8 2-11,9-2-39,3 1 40,3-1-35,0 0-5,-4-3 23,-4 0-18,-6-3 1,-9 1 22,-8 2-6,-9 0-22,-7 2-3392,-10 4 3392,-6 1-33,-6 5-124,-2 2 6,-3 1-2891,0 0 3042,-9 7 0,6-5 0,-5 4 0</inkml:trace>
  <inkml:trace contextRef="#ctx0" brushRef="#br0" timeOffset="3614">2143 619 6333,'-8'10'633,"2"-1"-510,6-9 129,0 0-62,-12 31 1,3-7-63,-11 33-27,7-9-6,-2 9-22,-1 6-17,-1 4 17,-1 4-28,0 0-17,0 0-6,1-2-5,1-4-11,1-8-6,4-11 5,3-12-5,3-13-33,3-9-376,1-7 134,1-7-116,0-12-119,0-22-509,0-14 1019,6-14 0,-5 28 0,5 9 0</inkml:trace>
  <inkml:trace contextRef="#ctx0" brushRef="#br0" timeOffset="4049">2140 444 6434,'2'-20'201,"-1"4"-83,-1 16 207,0 0-56,20-30-46,-14 22-127,14-22-68,-15 30 33,-1 0 46,7 4 21,4 8 24,8 9 38,4 13-22,5 10 11,3 14-28,4 9 29,0 12-606,2 8 476,0 1-22,-3 2-28,-3-5 12,-4-10-12,-4-6 5,-3-14 18,-2-6-18,-5-12 1,-2-7-6,-4-10 17,-4-6 403,-4-6-554,-2-5-152,-1-2-174,0-8-128,-10-14-352,-3-8 940,-11-11 0,10 19 0,4 4 0</inkml:trace>
  <inkml:trace contextRef="#ctx0" brushRef="#br0" timeOffset="4400">2030 1005 7677,'-18'7'319,"2"-1"-302,16-6 565,0 0-397,75 0-23,-31 0-83,8 0 0,2 0 33,3-2-50,-3-5-23,-4-2-39,-6-5 17,-6 0-17,-8 0-107,-6 1-168,-7 3-1847,-4 3 2122,-7 3 0,-1 3 0,-5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34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1116 9694,'2'7'-6,"0"-2"6,-2-5 0,3 0 0,1 0 0,2 0 0,1 0 0,2 0 0,1 0 0,3 0 0,3 0 6,2 0-6,1 0 5,2 0-5,-1 0 0,2 0-5,1 0 10,2 0-5,2 0 0,4 0 6,1 0-6,2 0 0,2 0 0,1 0 0,1 0 0,3 0 0,-2 0 0,1 0 0,0 0 0,-2 0 0,1 0 5,0 0-5,-1 0 0,2 0 0,0 0 0,1 0 0,1 0 0,1 0 0,-1 0 0,2 0 0,-1 0 0,3 0 0,0 0 0,2 0 0,1 0 0,2-3 0,2 1 0,2-2 0,-1 2 0,1 0 0,-1 0 6,-1 0-6,1 1 0,-1 1-6,0 0 6,0 0 0,-2 0 0,0 0 0,0 0 0,-1 0 0,-1 0 0,0 0 0,-1 0 0,3 0-5,-1 0 5,2 0-6,1 0 1,3 0 5,4 0 0,3 0 0,7 0 0,3 0 0,5-2 0,4-1-6,3-1-402,2-3 408,4 3 0,-1-2 0,4 1 0,1-1 0,2-1 0,2 0-275,-49 3 0,0 0 275,1 2 0,-1 0 0,1-1 0,0 1-3,0 1 0,-1 1 3,1-1 0,0 0 0,48 1-3,-48 0 1,0 0 386,48 0-381,-49 0 0,0 0 3,49 0-6,-2 0 0,-1-1-457,-1 1 457,-3-3 547,3 3-547,-1-3-6,1 2 6,1-1 0,-2 0-455,1 0 455,-1 1 0,-1 1 0,2 0 0,-1 0 0,3 0 0,-1 0 0,2 0 0,0 0 0,1 0 0,-49 0 0,0 0-848,0 0 1,1 0 844,0 0 0,1 0 3,1 0 0,0 0 0,1 0 0,1 0 0,0 1 0,1 1 0,-1-1 0,1 0-12,-1 2 0,0 0 14,-1-2 1,0 1-3,-1 1 0,1 0 0,-1-1 0,1 0 0,0 1 0,0 1 0,1-1 0,0 1 230,0-1 1,1 1-231,2-1 0,-1 1 0,1-1 0,1 0 0,1 0 0,0 0 0,2 0 0,-1 0 0,2 0 0,0-1 0,2 1 0,1-1 0,1-1 0,-1-1-205,2 1 1,1 0 204,0-1 0,1 0 0,1 0 0,0 0 0,1 0 0,1 0 0,0 0 0,1 1-272,1-1 0,-1 0 269,-1 2 0,1-1 3,-1 0 0,0 0 0,-2 0 0,0 1 3,-1 0 0,1 0 339,-1 0 1,1 0-343,0 0 0,-1 0 0,2 0 0,0 1 0,-1-2 0,1 1 0,0 1 0,0 0 0,1-1 0,-1 1-779,1 0 1,1 0 778,-1 0 0,0 0 0,1 0 0,0 0 0,0 0 0,1 0 0,0 0 0,1 0 0,1 0 0,-1-1 0,2 1 0,0 0 0,-1-1 0,1-1 0,-1 1 0,1 1 0,-3-2 0,0 1 0,-1-2 0,0 1 0,-3 1 0,-1-1 0,1 0 0,-1 0 413,-1 0 1,-1-1-412,1 2 1,0-1-3,-1-1 0,0 1 0,0 0 0,0 0-749,0-1 0,-1 1 749,0 0 0,-1 0 0,0 0 0,-1 0 0,-1 0 0,0 0 0,0-1 0,1 1 222,-2 0 0,0-1-225,1 1 0,0-1 6,-1 1 0,0-1 756,0 0 1,0 0-760,0 0 0,0 0 0,-1 0 0,-1 0 0,1 0 0,-2 0 0,-1 0 0,-1 0 765,0 0 1,-1 0-766,-2 0 0,-1 0 101,1 0 0,-1 0-101,-2 0 0,0 0 0,0 0 0,0 0 0,-2 0 0,1-1 3,-1 0 0,0 0 10,0-1 1,0 0-14,49-3 0,-48 2 0,0 0 0,0-1 0,1 0-3,0 0 0,1 0 31,0 0 0,0-1-28,1 1 0,1-1 0,-1 0 0,-1 1 0,1 0 0,0 0 0,-1 0 0,1 1 0,-2-1 0,0 1 0,0 0 0,0-1 0,-1 1 0,0-1 0,0 1 0,0-1 0,0 0 0,0 0-3,0 1 1,-1 0 2,49-6 1,-4 1-1,-4 0 0,-5 1-22,-7 1 5,-6 1-11,-7 1-6,-4 1 468,-6 1-439,-5 1-1,-5 1-22,-5 0 28,-4 0-17,1 0 12,-2 0 5,1 0-6,3 0 6,2-3-6,5-1 6,4-2 0,6 0 6,4-1-6,5-1 0,4 0 0,4-1 243,1 3-243,-2 0-6,-3 1 6,-4 2 0,-4 0-5,-7 0 5,-5 1 0,-8 0 0,-5 1 5,-8-2-5,-2 2 214,-4-2-214,0-2 0,-1 0 6,-2 1 0,-2-2 33,-2 1-28,-4-1 6,-3 1-17,-4 1 0,-4 1-84,-1 0-364,0-3-466,-18-3-1398,-7-4 2312,-25-2 0,23 6 0,1 2 0</inkml:trace>
  <inkml:trace contextRef="#ctx0" brushRef="#br0" timeOffset="1245">11059 52 6753,'0'-8'521,"0"1"251,0 7-744,-6 0-28,2 4 0,-8 3 0,4 8 0,-4 3 0,-2 10 0,0 3 0,2 7 0,2 3 6,7 5-6,0 1 0,3 0 22,9-2-22,5-3 6,13-4 11,7-8 89,4-7-39,6-10-5,1-6-23,1-6 0,0-6-11,-4-12-22,-1-11 11,-6-14-12,-5-5 1,-11-4-6,-5 0 34,-9 4 83,-4 5-27,-7 8 27,-8 9-16,-10 6-33,-7 8-51,-3 4-17,2 5 0,1 1-124,4 1-184,3 0-118,5 1-257,7 1-487,5 1 1170,6 0 0,1-1 0,0-1 0</inkml:trace>
  <inkml:trace contextRef="#ctx0" brushRef="#br0" timeOffset="1907">11812 166 6624,'4'-9'504,"-1"2"-325,-3 7-67,0 13 11,0-1-5,0 15-23,-2 2 6,1 5-11,-3 6-34,2 3-51,1 2 34,1-2-39,0-1 0,7-6 0,6-4-16,8-7 16,6-7 11,-1-4-6,4-8-5,1-2 0,0-5-78,2-13-140,-2-8-57,0-20 18,-2-8-62,-5-6 78,-2-4 174,-5 7 67,-5 9 106,-2 10 79,-6 16-28,-1 7-12,-3 9-72,0 2 56,0 8 16,0 8 46,0 11-57,0 10-56,4 6-5,4 3-22,5 3-18,6-1-5,5-3-28,5-7 0,6-6-95,6-10-112,5-10-17,4-6-202,7-19-1200,-6-7 1626,2-16 0,-28 13 0,-7 4 0</inkml:trace>
  <inkml:trace contextRef="#ctx0" brushRef="#br0" timeOffset="2145">12814 172 6921,'2'20'868,"-1"-3"-678,-1-17-22,26 94-45,-14-44-67,5 14 0,0 0-5,-4-5-51,0-5 0,-2-8-157,-2-11-196,-1-10-190,-4-13 253,-1-7 1,-3-5 0</inkml:trace>
  <inkml:trace contextRef="#ctx0" brushRef="#br0" timeOffset="2415">12347 301 6607,'-11'-7'566,"2"1"-381,9 6-68,0 0-22,95-10-615,-35 5 556,9-1 1,3 0 146,10 3-183,-2 0-6,-5 0-145,-6 0-163,-7-3-725,-12 1 1039,-7-1 0,-22 2 0,-9 3 0</inkml:trace>
  <inkml:trace contextRef="#ctx0" brushRef="#br0" timeOffset="2918">13676 662 6579,'-6'-7'555,"2"2"133,4 5-475,10 36-11,-6-19-23,10 30-17,-10-27-27,0 2-68,-3 0-28,1 2-28,-2 0-11,2 0 0,-1 1-67,-1-1-118,3-1-156,-1-3-152,3-4-375,1-9 868,0-2 0,-2-5 0,-1 0 0</inkml:trace>
  <inkml:trace contextRef="#ctx0" brushRef="#br0" timeOffset="3852">16408 77 7078,'-7'-5'616,"1"1"-370,6 4-179,-19-3-33,12 2-12,-15-1 6,12 8-28,-1 8 34,-4 13-6,1 12 0,2 12-23,4 9 12,4 9 6,3-1-23,7-1 28,11-9-28,11-10 33,14-14-10,8-11 16,5-12-11,4-7-23,-2-19-5,-3-9-84,-8-22-11,-7-10 28,-12-5 0,-11-2 22,-9 4 17,-7 6-17,-14 11 45,-8 7 23,-14 13-23,-3 7-6,-1 9-39,1 3-140,5 5-296,3 8-426,9 0 907,7 7 0,8-9 0,4-3 0</inkml:trace>
  <inkml:trace contextRef="#ctx0" brushRef="#br0" timeOffset="4178">16872 71 7005,'15'15'308,"-3"-3"-185,-12-12-50,-11 82-6,9-37-34,-5 11 1,3 0 11,12-3-39,6-4-6,8-8-90,7-8 90,0-10 39,2-11-39,-2-6 0,0-5-11,-4-11-196,2-8-258,-2-19-5,1-11 16,0-21 277,-2 2 1,-9 19 0,-6 17-1</inkml:trace>
  <inkml:trace contextRef="#ctx0" brushRef="#br0" timeOffset="4358">17267 86 6333,'0'58'1221,"4"-23"-1160,0 14 1,1 4 5,14 7-39,5-5-28,6-4-6,8-10-61,3-9-6,7-13-11,1-9-201,11-21-460,-3-14 745,2-18 0,-28 15 0,-10 3 0</inkml:trace>
  <inkml:trace contextRef="#ctx0" brushRef="#br0" timeOffset="4565">17979 3 7750,'3'93'69,"1"-1"0,4 2 0,3-9-707,4-4-253,12-13-524,-8-59 0,-8-7 0,-4-2 0</inkml:trace>
  <inkml:trace contextRef="#ctx0" brushRef="#br0" timeOffset="4825">17580 132 7335,'-2'10'370,"1"-2"-51,1-8-269,107-19-22,-45 5-28,13-1 0,1-2-151,-2-5-302,3 1-348,-14 2 552,-4 7 0,-30 4 0,-11 5 0</inkml:trace>
  <inkml:trace contextRef="#ctx0" brushRef="#br0" timeOffset="5393">18384 500 6535,'-7'7'403,"1"-2"-302,6-5-23,-12 41 45,8-20 45,-8 34-17,12-31-44,0-1-29,0-1-72,8-4 38,4-5-27,11-6 73,6-4-45,3-3-29,4-6-16,0-4-44,-2-11-29,-5-3-11,-5-4 33,-7-1-38,-7 3-12,-5-3 45,-3 5 6,-4 3 50,-9 4 5,-10 5 62,-11 4 57,-9 4-52,-2 2-72,0 2-72,-2 5-455,6 2 527,-1 5 0,21-4 0,4-3 0</inkml:trace>
  <inkml:trace contextRef="#ctx0" brushRef="#br0" timeOffset="6780">1326 1809 7173,'-6'0'190,"1"0"275,5 0-387,-21 0 1,13 1-62,-17 2-17,17 4 0,-3 3 0,-1 6 0,-1 4-6,2 8 6,4 6-17,4 3 12,3 3 5,8-2 0,7 0-6,14-4 6,11-3 0,11-9 106,8-9-38,11-7-40,7-14-6,5-16-22,2-17-587,-4-17 447,-5-8-11,-13-5 73,-14-1 78,-21 7 22,-12 7 57,-23 14 55,-20 14-44,-21 15 33,-20 8-39,-8 11-39,0 9-45,4 9-34,11 9-268,13 0-337,19-1-430,14-5 1208,12-5 1,4-9 0,0-5-1</inkml:trace>
  <inkml:trace contextRef="#ctx0" brushRef="#br0" timeOffset="7406">3881 1845 7229,'-14'86'285,"12"-8"-201,21-39 34,12 0-90,12-3-28,10-4 39,12-11-11,6-9-5,5-8 5,-4-13-28,-2-9-68,-12-13 18,-11-12 44,-18-5 6,-15-1 23,-9-2 5,-19 4 11,-7 3 51,-17 6-34,-3 10-56,1 9-51,3 9-156,8 6-213,2 8-336,8 7 756,4 6 0,7-4 0,4-2 0</inkml:trace>
  <inkml:trace contextRef="#ctx0" brushRef="#br0" timeOffset="8085">6678 1772 6753,'15'-2'1058,"-3"1"-789,-12 1 285,0 0-402,-29-25-57,18 19-67,-24-18-28,24 24-39,-3 6 39,-2 10-40,-1 10 18,2 11 16,1 5-38,7 2 4,3-1-10,8-3 0,14-6-113,13-8 118,20-10 45,13-8-173,9-8 173,4-15-16,2-9-63,-9-18-5,-9-8-22,-16-4-12,-15-4 62,-16-1 56,-8 5-61,-23 6 61,-10 10 16,-21 12-16,-10 12-240,-18 13-522,-1 17 762,-12 11 0,44-8 0,8-1 0</inkml:trace>
  <inkml:trace contextRef="#ctx0" brushRef="#br0" timeOffset="8965">1401 3191 6938,'-2'-9'532,"0"2"-320,2 7-156,-10-13 23,4 7 94,-8-11 23,5 12-11,0 0-11,-1 4-124,-1-1-50,-2 2-17,0 10-11,2 6 12,3 15 16,4 10 0,3 7 0,16 7-23,12 2 18,22-3-18,17-5 23,13-11 0,13-14 31,-43-16 0,1-3-23,1-5 1,-1-4-184,1-6 0,-3-4 175,40-27-140,-13-21-33,-17-14 61,-19-5 112,-17-3 11,-13 7 95,-18 11 29,-15 14-74,-16 15 29,-14 15-17,-2 11-73,0 7-17,8 15-118,7 7-206,12 13-275,14 9-415,7 0 1031,14-2 0,-4-17 0,4-9 0</inkml:trace>
  <inkml:trace contextRef="#ctx0" brushRef="#br0" timeOffset="9509">4147 2759 6871,'-14'15'89,"4"-3"-27,-10 67 5,15-37-17,0 10 1,7 1 66,25-7-5,23-8-112,12-6-981,10-13 1099,9-9 239,2-8-295,-1-19-62,-3-9-12,-11-23-94,-11-8-28,-16-9 134,-16-3 39,-13 4 90,-11 5 5,-18 14 17,-10 10-56,-17 13-55,-5 10-40,0 8-45,3 12-263,6 12-543,10 9 851,8 6 0,11-15 0,5-7 0</inkml:trace>
  <inkml:trace contextRef="#ctx0" brushRef="#br0" timeOffset="10023">7206 2523 7691,'-6'62'78,"-1"0"0,1-1 1,0-5 5,0 21-23,-2 2-27,-1-4 5,-1-9-33,0-9-6,3-16-73,-1-10 159,4-16-640,-7-6-1146,0-17 1700,-7-8 0,8 3 0,1-1 0</inkml:trace>
  <inkml:trace contextRef="#ctx0" brushRef="#br0" timeOffset="11035">1452 3997 8002,'-6'-4'369,"0"2"-341,3 2-28,-3 2-11,-1 7 5,1 5 6,-1 12-5,3 5 5,1 8-6,9 3 6,11 0-33,15-3 10,18-9 23,15-12 62,13-8-17,9-16-6,6-16-39,-3-14-500,-11-19 411,-14-7 50,-21-1 39,-21 0 0,-13 7 5,-22 7 74,-12 9-18,-18 11-10,-11 8-51,-3 12-23,3 3 18,5 6-79,9 8-140,11 4 174,11 12-851,9 0 901,7 0 0,1-11 0,0-4 0</inkml:trace>
  <inkml:trace contextRef="#ctx0" brushRef="#br0" timeOffset="11525">4900 3519 7744,'-10'22'224,"3"-4"-157,7-18 12,-10 94-12,8-42-34,-3 12 1,1 1-12,4-2-22,0-4-50,0-7-269,8-10-471,6-12 790,7-11 0,-6-11 0,-5-5 0</inkml:trace>
  <inkml:trace contextRef="#ctx0" brushRef="#br0" timeOffset="12225">7080 3724 7039,'-8'9'369,"2"-3"152,6-6-336,-38 82-40,23-45-84,-7 14 1,2 0 34,11-13-63,6 1-5,1-1 0,10-1 0,9-3-28,15-5 39,13-7 45,10-7 12,3-9-40,5-6-51,-3-16-5,-2-12-134,-7-18-40,-10-13 29,-9-5 77,-13-6 35,-9 3 33,-8 4 39,-19 9 11,-10 11 51,-21 15-17,-8 13-33,-9 10-362,-4 13 311,-2 10-72,2 12-404,-3 15-622,8-3 1098,4 2 0,28-23 0,12-6 0</inkml:trace>
  <inkml:trace contextRef="#ctx0" brushRef="#br0" timeOffset="13043">1281 4889 7223,'-5'-2'381,"0"1"-79,5 1-184,-42 6 0,22 3-40,-34 9-44,35 2-34,2 6 0,5 6 0,5 9 0,4 8 0,14 10-6,11 2-11,21-2 17,18-7 0,15-15 51,14-16 5,7-13-371,-44-16 1,-1-5 314,0-2 0,-2-5-25,-1-8 0,-4-6-45,-2-2 0,-5-3 22,-7-1 1,-4-2-9,9-41 56,-20 5 22,-28 9 23,-21 10 78,-27 15-33,-18 12-51,-7 14-17,-1 9-11,5 6-11,10 11-196,13 5-330,17 14 107,14 2 419,15 0 0,6-13 0,6-6 0</inkml:trace>
  <inkml:trace contextRef="#ctx0" brushRef="#br0" timeOffset="13630">4760 4830 7076,'12'62'138,"0"-1"0,-1-1 1,0-4-106,6 22-10,-2 0-23,2-5-140,2-10-280,6-11-387,1-13 807,5-16 0,-14-11 0,-5-10 0</inkml:trace>
  <inkml:trace contextRef="#ctx0" brushRef="#br0" timeOffset="14235">7356 4757 7464,'0'7'672,"0"-2"-28,0-5-476,0 74-27,-2-27-77,1 8 1,-1 3-21,-2 13-27,-1 1-17,2-1 0,1-8-33,0-9-158,2-11-162,0-13-202,0-10-229,-1-11-179,-4-5 963,-5-12 0,3 6 0,0-6 0</inkml:trace>
  <inkml:trace contextRef="#ctx0" brushRef="#br0" timeOffset="14948">1275 6262 6316,'3'-11'1338,"0"3"-1002,23-12 6,-7 45-146,26 7-162,-9 59-34,-4-10-28,1-2-163,-6-29-246,8-4-425,2-9 862,6-11 0,-21-12 0,-5-9 0</inkml:trace>
  <inkml:trace contextRef="#ctx0" brushRef="#br0" timeOffset="15624">4842 5937 7067,'-17'24'380,"3"-5"-178,14-19-90,0 0 50,-29 77 1,20-34-91,-6 11 1,1 1 34,13 1-29,1 1-28,0-2-10,9-5-40,7-4 16,14-8-16,10-11 73,9-12 34,4-7-46,5-14-61,0-12-917,-3-15 800,-4-13-46,-8-9 23,-10-4 79,-13-1-505,-10 2 594,-7 6 33,-17 3 46,-9 9-68,-20 5 0,-10 9-39,-5 6-338,0 10 338,3 5-45,11 5-95,7 7-303,11 7-458,9 6 1097,7 4 1,6-11 0,3-5 0</inkml:trace>
  <inkml:trace contextRef="#ctx0" brushRef="#br0" timeOffset="16247">7053 6026 7375,'-8'-5'554,"2"0"-308,6 5-139,-30 18 55,16-3-33,-22 20-28,23-6-34,5 6-50,2 3-12,4 4-5,4 1 0,10-3-50,11-5 50,16-7 73,11-10 33,6-8-50,6-6-6,-1-19-50,-1-9 0,-6-21-123,-6-9 39,-10-4-5,-9-1 33,-12 4 56,-9 9 0,-5 7-34,-12 12-56,-10 7-66,-15 6-236,-26 7-375,-4 2 767,-16 4 0,39 1 0,8 0 0</inkml:trace>
  <inkml:trace contextRef="#ctx0" brushRef="#br0" timeOffset="16967">1506 7334 7380,'6'-8'347,"-2"1"45,-4 7-319,25 71-6,-13-22-42,4 5 1,1 2 18,-3 13-44,3-3-33,-2-7-253,4-8-313,7-10-459,1-11 1058,5-13 0,-15-8 0,-5-8 0</inkml:trace>
  <inkml:trace contextRef="#ctx0" brushRef="#br0" timeOffset="17657">4814 7107 7022,'-24'35'403,"4"-8"-291,20-27-39,-18 71 16,13-35 85,-13 58-17,18-52-34,5 0 0,5-1-17,10-1-72,11-4-28,10-7 94,10-10 52,10-9-91,6-9-61,8-18 0,-3-11-106,0-23-23,-11-9 23,-8-6 44,-17 0 62,-14 4 62,-12 6 38,-19 8-16,-15 8 12,-18 9 66,-14 10-67,-4 7-89,-2 8-6,7 4-84,8 4-219,9 6-285,11 3-610,10 3 1198,7-2 0,7-5 0,1-3 0</inkml:trace>
  <inkml:trace contextRef="#ctx0" brushRef="#br0" timeOffset="18249">7523 7028 6943,'-8'-16'863,"2"4"-623,6 12 108,0 0-96,-1 18-12,0 1-76,0 23-52,1 2 0,6 9-62,0 6-44,7 5-6,-2 1-6,1-2-56,-2-5-106,-1-6-101,0-6-129,-1-8-246,-3-4-1058,-1-9 1702,-3-7 0,0-9 0,-1-5 0</inkml:trace>
  <inkml:trace contextRef="#ctx0" brushRef="#br0" timeOffset="19000">1588 8612 7341,'-13'-13'795,"2"2"-554,11 11 89,0 0-296,-9 7-1,13 15 1,-1 17-28,18 18-6,6 11 0,1-2-213,3 0-319,11-11-403,4-10 935,7-16 0,-24-14 0,-7-9 0</inkml:trace>
  <inkml:trace contextRef="#ctx0" brushRef="#br0" timeOffset="19690">5189 8171 6809,'-6'-9'325,"2"3"39,4 6-68,-6 15-55,4 6-22,1 20-23,11 7-73,6 6-50,4 3-17,2 1-51,1-1-5,-1-2-28,0-3-201,-2-4-309,2-4-442,-1-7 980,0-8 0,-10-13 0,-4-8 0</inkml:trace>
  <inkml:trace contextRef="#ctx0" brushRef="#br0" timeOffset="20550">7434 8361 7570,'-7'2'510,"1"-1"-353,6-1-12,-9 8 51,2 1-78,-8 11 0,5-2-68,0 5-28,1 3-22,4 2-16,2 2-18,3 4-39,4-1 40,11 2-40,9-4 34,14-4 39,8-7 0,7-7 0,7-8 5,3-3-5,2-12 0,-1-5 0,-4-11-33,-2-4 27,-10-3 6,-7 0-6,-10 0 6,-10 0 0,-8 2 0,-7-3 0,-4 1-22,-10-4 0,-8-1-29,-14-4-33,-10-1 84,-11 2 0,-2 1 34,-5 7 27,3 10-38,4 8-23,5 9-56,7 3-62,2 10-352,-3 14-734,3 8 1204,-5 11 0,21-18 0,4-6 0</inkml:trace>
  <inkml:trace contextRef="#ctx0" brushRef="#br0" timeOffset="21309">2031 9679 8214,'7'52'566,"-1"2"-476,3-6-23,1 12-50,1 6-17,2 5 0,-1-1-5784,2-8 5426,1-8-202,3-16 1134,9-17-574,2-10 0,-9-11 0,-7 0 0</inkml:trace>
  <inkml:trace contextRef="#ctx0" brushRef="#br0" timeOffset="21983">5571 9477 7906,'-15'13'241,"2"-2"-179,13-11 11,-1 75 72,4-30-42,-1 8 1,2 4 76,7 6-102,6 1-72,-1 1-6,1-8-40,1-5-150,0-11-163,2-8-296,0-13-354,-1-10 1003,0-7 0,-10-3 0,-3 0 0</inkml:trace>
  <inkml:trace contextRef="#ctx0" brushRef="#br0" timeOffset="22542">7891 9314 7475,'5'17'874,"0"-3"-482,-5-14 85,0 0-298,15 71 39,-5-31-143,1 12 1,1 2 59,3 6-68,-1 7-39,3 1-28,-3 0-62,1-7-117,-3-7-179,1-8-242,-2-12-207,-3-8-335,-1-10 1142,-5-8 0,-1-4 0,-1-4 0</inkml:trace>
  <inkml:trace contextRef="#ctx0" brushRef="#br0" timeOffset="27480">12412 1873 7520,'0'-28'543,"0"4"-352,0 19-46,0 1 1,0 1 195,0 1-257,-5-1-4,3 3-41,-6-2-39,4 1 0,-4 1 0,2-2 0,-4 2 50,0 0-44,-2 0-6,0 0-34,-1 3-22,2 6 11,1 7-23,3 11 18,4 8 50,1 10-22,8 6-12,11 2 12,14 0-29,14-4 29,9-9 22,9-11 0,4-11-6,5-10-67,-1-9-5,-2-17-51,-5-10 17,-9-18-56,-10-7 168,-15-5 51,-14 1 161,-9 3 7,-16 8-62,-11 9-29,-17 12-37,-9 9-91,-4 10-85,3 3-240,5 3-330,10 4-1232,10 1 1887,12 0 0,5-1 0,5-4 0</inkml:trace>
  <inkml:trace contextRef="#ctx0" brushRef="#br0" timeOffset="28569">17505 1873 7195,'-19'0'303,"4"0"-191,15 0 84,0 0-101,-36 0 6,22 1 5,-29 4-33,32 4-23,-1 5-27,4 7 27,1 5-22,3 8-28,3 4 0,1 4 28,6 1-22,8-2 10,10-1 24,8-3-18,7-5 17,4-4-22,3-7 5,2-5 6,0-7-28,-1-5 45,0-2-11,-3-6-1,-3-8 1,-5-7 56,-4-9-23,-8-3 11,-5-1 13,-9-2-30,-5 2 18,-4 0-46,-8 0 23,-9 1 28,-11-1-67,-11 3-17,-5 1-67,-3 5-28,-2 5-141,1 4-168,1 7-195,-9 3-392,5 4 991,-4 0 0,26 0 0,9 0 0</inkml:trace>
  <inkml:trace contextRef="#ctx0" brushRef="#br0" timeOffset="30465">12640 2896 7307,'-16'9'342,"3"-2"-219,7-4-17,0 0-16,-1 1 0,1 1-18,-3 1-16,-1 3 0,-1 1-16,0 5-1,1 0-6,1 5-33,2 2 6,4 2-6,1 4 0,2 1 56,5 4-6,6 0-10,12 3 55,9-1-34,8-2 7,5-2-29,5-5-34,4-5 29,4-5-12,2-7 1,0-5-23,0-2 0,-6-6-23,-1-7-5,-7-8 23,-6-7-18,-8-6 1,-10-5-12,-7-4 34,-8-5 0,-4 0 6,-3 0-6,-12 3 0,-6 4-56,-16 7-28,-4 6 34,-3 9-118,0 6-180,0 7-217,-4 3-885,3 6 1450,-1 5 0,21-3 0,7 1 0</inkml:trace>
  <inkml:trace contextRef="#ctx0" brushRef="#br0" timeOffset="31508">17836 2783 6473,'-12'-15'823,"3"3"-599,9 12 902,0 0-986,-1 15-17,0 7-22,0 24-50,4 9-23,2 10-28,4 3 0,3-2 0,0-5 0,1-7-17,1-8-135,0-8-117,-2-8-173,1-9-124,-1-10-296,0-6 862,-3-5 0,-4 0 0,-4 0 0</inkml:trace>
  <inkml:trace contextRef="#ctx0" brushRef="#br0" timeOffset="32948">12848 3831 6809,'-15'0'291,"3"0"-196,12 0-39,0 0-16,-31 77-7,24-42-2,-9 14 0,6 0 30,23-12 18,10-1 44,13-6-50,5-7-40,7-7 6,3-9 1,3-7-1,1-14-17,-2-10-16,-5-14-6,-10-8 22,-10-2 17,-12-1 57,-8 4 139,-10 5 50,-15 8-156,-10 7-84,-16 10-28,-4 7-17,-1 6-95,1 2-202,8 8-375,8 6-521,11 8 1193,8 0 0,7-9 0,4-6 0</inkml:trace>
  <inkml:trace contextRef="#ctx0" brushRef="#br0" timeOffset="33878">17669 3865 7089,'5'0'448,"0"0"851,-5 0-1226,0 9-34,0 6-17,5 15-16,2 6-6,6 10 6,4 3 10,4 6-16,1 1-39,1-1-62,0-3-16,-2-4 16,-1-7-106,-3-6-101,-5-8-168,-2-9-274,-4-7 750,-3-7 0,-1-3 0,-2-1 0</inkml:trace>
  <inkml:trace contextRef="#ctx0" brushRef="#br0" timeOffset="35869">13127 4824 8786,'0'61'93,"0"-1"1,1 1-1,0-4-37,1 20-429,1 4 373,2-7 93,2-9-234,2-10-212,2-15-62,1-11 46,10-15-163,-1-12 532,8-16 0,-14 6 0,-3-5 0</inkml:trace>
  <inkml:trace contextRef="#ctx0" brushRef="#br0" timeOffset="36849">17284 5094 8612,'2'18'0,"-1"5"0,-1 5-11,3 4 11,6 3-6,6-2-16,10-1 5,8-5 17,8-5 22,8-5-22,6-8 0,6-4 6,1-4-6,1-1-22,-3-7 22,-5-3 0,-8-7 5,-8-4 23,-11-1-5,-8-5 33,-11-1 44,-5-4 68,-5 0-106,-10-3-39,-9 1-6,-12 0 39,-6 5-50,-4 3-6,2 6 0,1 4-6,5 7-72,2 5-147,2 2-55,-1 2-286,0 7-318,-8 4 884,1 7 0,14-7 0,5-2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7:15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4 178 7604,'6'0'381,"-2"0"324,-4 0-744,0 5 22,0-1 17,0 7 23,0-1-23,0 4 0,-1 5-17,-1-1 17,-2 3-39,1-1 11,1 2-51,1 1 40,1 1-95,7 2-23,7 1 84,12-1 34,6-6 39,6-2 0,3-7 28,5-5-28,0-3 0,3-6 0,-1-10-34,-2-9-61,-3-13-50,-6-6 10,-6-4 1,-10 0 134,-8 0 0,-8 3 140,-3 4 28,-13 5-6,-7 5 12,-13 5 5,-6 6-56,-3 4-84,1 6 1,2 3-29,3 4-11,3 0-17,2 6-101,3 5-184,1 7-84,3 5-113,-2 3-1018,5-2 1517,0-3 0,10-10 0,3-4 0</inkml:trace>
  <inkml:trace contextRef="#ctx0" brushRef="#br0" timeOffset="960">4723 0 7643,'0'14'247,"1"2"-191,1 4 11,3 8 28,0 8-22,2 8-40,0 5 7,0 2-40,-1-2 16,1 0-10,-1-6-6,0-3 0,-2-8 0,1-5-6,-3-8-33,1-5-106,-3-7-107,2-4-353,-1-1-425,-1-16 1030,2-2 0,-2 0 0,0 3 0</inkml:trace>
  <inkml:trace contextRef="#ctx0" brushRef="#br0" timeOffset="2703">99 1287 6759,'8'-10'442,"-2"2"-319,-6 8 655,0 0-632,3 5 0,2 10-57,4 15-44,3 11-17,0 12-28,3 2 0,-1 1 0,1-4-45,-3-8-117,0-6-96,-3-11-190,0-9-156,3-10-556,2-18 1160,2-11 0,-7 5 0,-3-2 0</inkml:trace>
  <inkml:trace contextRef="#ctx0" brushRef="#br0" timeOffset="3855">4661 1272 6652,'-13'0'633,"2"0"-398,11 0 84,0 0-134,-12-6-17,8 5-11,-10-4-23,10 5-5,1 0-11,0 0-18,-2 0 7,1 0-40,-3 0 51,2 0-45,0 0-22,-2 0-18,0 0-10,0 0-18,-1 1 1,0 3-6,-1 3 0,-1 3 0,1 1-28,1 3 28,2 1-28,1 5-39,4 2-6,-1 5 39,2 2-62,8 4-55,6 0 95,10 0-22,8-3 78,6-2-17,4-5 17,8-4 5,3-6 1,4-6-6,2-3 0,-3-4 0,-2-4 0,-7-8-22,-5-9-6,-9-9-23,-8-7 12,-8-6 11,-8-3 28,-5-3 22,-5-2 12,-13 2 0,-8 1 5,-17 4-39,-5 5-23,-6 7-61,-1 5-50,3 8-230,-5 7-308,7 5 672,-3 5 0,25 1 0,6 1 0</inkml:trace>
  <inkml:trace contextRef="#ctx0" brushRef="#br0" timeOffset="4631">191 2228 6798,'0'-7'414,"0"2"381,0 5-599,0 42-84,6-12-22,2 39-1,4-22-44,1 3-34,-2 0-11,1-4-44,-2-4-152,0-7-208,0-9-256,7-10-376,-1-8 1036,6-6 0,-11-2 0,-2 0 0</inkml:trace>
  <inkml:trace contextRef="#ctx0" brushRef="#br0" timeOffset="5625">4603 2283 6445,'-9'16'157,"1"-4"-96,8-12 141,0 0-96,-12 79 46,12-44-52,-2 62-38,16-64-62,11-1 140,3-4 22,8-4-106,3-8-5,5-7-1,2-7-5,2-7-17,-2-11-6,-2-13-22,-6-12 6,-6-7 22,-11-3-11,-7 2 89,-10 2 79,-2 5 16,-13 5-27,-5 7-101,-13 4 89,-7 7-162,0 4-17,-6 7-246,2 4-196,-16 2-470,4 8 851,-11 3 1,30-1-1,8 0 1</inkml:trace>
  <inkml:trace contextRef="#ctx0" brushRef="#br0" timeOffset="6303">41 3258 7240,'16'0'554,"-4"0"-369,-12 0 118,0 0-113,7 29-50,1-1-67,9 36-17,1 1-34,3 11-5,3 5-17,0-2-56,-2-6-134,2-10-309,4-12-363,0-13 862,8-17 0,-19-10 0,-2-10 0</inkml:trace>
  <inkml:trace contextRef="#ctx0" brushRef="#br0" timeOffset="7200">5016 3469 8562,'12'10'684,"1"9"-578,-1 19-22,2 14 6,6 11-51,2 8-17,5 6-22,1-2 0,1-1-61,-2-7-79,-1-8-107,-1-10-123,-4-10-213,-4-11-296,-5-11 879,-6-8 0,-2-8 0,-3-1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31:14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65,'47'-13,"-2"2,-8 5,1-1,5 1,-1 2,6-2,0 2,3 0,0 2,0 1,0 1,-1 0,0 0,0 0,1 0,2 0,0 0,3 3,0 1,2 3,-2 0,2-1,-3 1,1-3,0 1,-1-4,1 2,-3-3,1 2,-1-1,0 0,0 0,-4-1,0 0,1 0,-2 1,2 2,2 1,1 2,3-3,1 1,3-2,3 1,2-3,1 2,3-2,0 0,0 0,2 0,-1 0,3 0,0 0,1 0,1 0,-2 2,3 0,1 4,3-3,2 3,2-2,1-1,1-1,-2-1,0 0,-4-1,-4 0,1 2,-1-1,0 4,0-1,1 3,-2-1,3 0,-1-1,3 0,0-1,3 0,1-2,1 1,0 0,-1 0,-1 3,0-3,-2 3,2-1,-4 1,1 0,-4 2,4-1,-3 3,3-3,0 1,0-2,0 0,0-1,-3-1,0-1,-4 1,-1-1,-3 1,-1-1,-1 3,-1-1,-1 1,0-1,-1 1,3-3,-2 0,4 0,-2-3,4 2,-2-2,2 0,-4 0,2 0,-4 0,2 0,-3 0,3 0,-1 0,2 0,2 0,0 0,2 0,-1 1,-2-1,-3 2,-5-2,-6 0,-4 0,-7 0,-3 1,-2-1,-3 2,0-2,-1 0,3 0,2 0,5 0,-1 0,4 0,-4 0,2 0,-3-3,-1 1,-2-4,0 3,-2-3,4 1,2 0,6-2,6 2,4-2,3 2,2 0,0 2,-1 2,1-2,0 3,-1-3,0 0,-2-1,-2-1,0 1,-1-2,0 0,1 0,-1-2,2 2,-2 0,4 0,2 0,2-2,2 2,1-2,3 1,-1 0,0 0,-4 1,-5 0,-3 0,-6 1,-4 0,-3 4,-4-2,-1 3,-2-2,-3 2,-1 0,-2 0,3 0,1 0,4 0,2 0,0 0,1 0,-4 0,2 0,-4 0,0 0,-5-2,0-1,-6-2,-1 1,-4 0,0-1,0 2,-2-1,3 1,-2-1,2 3,1-2,2 3,6-3,1 3,2-2,0 2,-5 0,-1 0,-6 0,1 0,-6 0,1 0,-4 0,-1 0,-66 0,6 0,-23 0,31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31:18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1 335,'61'3,"-1"-3,-11-3,4-2,3-1,2 2,-1-3,-1 0,-2 0,-1-1,0 0,-2 0,-2 2,1 1,-4 4,1-1,-2 2,4 0,-1 0,3 0,2 0,1 0,1 0,2 0,0 0,1 0,0 0,-2 0,0 0,0 0,1 0,5 0,2-1,8-1,2-2,6-1,0-1,2 0,0 0,-1 0,-2 1,-1 0,-6 2,-1 2,-3-2,1 1,0-2,1 0,5-1,0-2,5 1,0-1,2-1,-2 0,-1-2,-3-1,1 0,-2-1,1 1,-1-1,0 1,0 0,-3 5,-1-1,-2 3,-1 1,1 0,0 3,2-3,-3 3,4-3,-2 2,1-2,-1 0,1-1,-1 1,0 0,2 2,-1-2,1 1,3 0,-3 1,4 0,-2 0,4 0,0 0,2 0,0-1,2 0,-3 0,-1 1,-2 1,-1 0,0 0,0 0,2 0,0 0,2 0,3 0,2 0,4 0,1 0,5 0,-2 0,3 0,-3 0,0 0,-2 0,-4 0,-1 0,-5 0,0 0,-2 0,-1 0,1 0,-1 0,1 0,-1 0,0 1,-4 1,-1 2,-4 0,-4 2,-2-2,-4 4,-1-2,1 3,2-2,4 1,3-1,3 0,4-2,3 0,4-2,-1-2,0 1,-3-2,-1 0,-3 0,-1 0,-2 0,-4 2,1 2,-4 2,1 1,1 0,3 0,5-2,4 0,5-4,1 1,4-2,-1 0,-3 0,-3 0,-5 0,-6 0,-7 0,-6 0,-4 0,-5 0,-3 0,0 0,1 0,1-2,5 2,-1-3,4 3,-3-2,2 2,-4 0,1 0,-4 0,0 0,-4 0,2 0,-4 0,2 0,-4 2,-1-2,-1 3,-3-3,-3 3,-1-1,-3 1,1 0,-2 1,4 0,-1 2,0-2,0 1,-4 1,-2-3,-7 0,-1 0,0 0,4 0,1 2,-2-2,-2-1,-62-6,40 2,-46-3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31:2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1 442,'56'2,"1"-1,-9-6,10-1,2-5,6 0,1 0,1 2,0 1,2 2,-3 0,2 0,-5 0,2-1,-3 1,3 0,2 1,4-2,3 2,3-4,4 2,5-3,3 0,4 0,3-2,0 3,2-2,-49 7,0-1,50-4,-50 5,0 0,0 0,0 1,0-1,1 0,0 1,0 0,1-1,0 0,0 1,0 0,1 0,0 0,-1 0,0 0,0 0,1 1,-2 0,0 1,1 0,0 0,-1 1,-1 0,0 0,0 0,46 0,-1 0,-2-1,1-1,3-3,1-1,0-1,0 1,-1 1,-4 1,1 2,-4 1,2 1,-2 0,4 0,3 0,2 0,-46 0,1 0,-1 0,2 0,2 0,1 0,0 0,0 0,2 0,0 0,0-1,0 0,0 1,-2 0,1-1,0-1,-3 2,-1 0,-2-1,-1 1,-1-1,-1 2,47-1,0 0,0 0,-47 0,2 0,-1 0,2 0,0-1,1 0,1 0,1 0,0-1,0 0,1 0,-1 1,1-2,0 0,-1 1,0 0,0-1,-1 1,1 0,-1 0,-1-1,1 0,-1 1,1 0,0-1,0 1,2-1,-1 0,0 1,1-1,0 0,1-1,-2 1,1-1,1 1,-1-1,-1 1,0 0,-2 0,1 1,-3 0,-1 0,48 0,-5 0,-2 2,-5 0,-1 0,-2 0,-2 2,-2 0,-3 1,-1 0,-2-2,0 1,-2-2,4 0,-2 0,4 0,0 0,3 0,0 0,1 0,0 0,0 0,-4 0,0 0,-4 0,-1 0,-2 0,2 0,-1 0,1 0,-3 0,0-2,-5 1,-1-2,-4 0,1-1,-2 1,0 2,-3-2,2 3,-3-3,2 1,-2 1,1-2,-4 2,-3 0,-3 1,-3 0,-1 0,-1 0,0 0,1 0,-1 0,2 0,-2 0,-2 0,2 0,-5-1,1 0,-5 0,-1 1,-2 0,-2 0,1 0,-1 0,-1 0,0 0,-1 0,-2 0,-1 0,-3 0,0 0,-5 0,-1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31:25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0 543,'85'0,"-13"0,-48 0,2 0,1 0,2 0,5 0,2 0,6 0,4 1,7 2,3 1,5 0,4-1,3 0,2 0,5 0,0-1,5-1,0-1,4 0,1 0,0 2,2-2,-2 3,2-3,2 2,1-2,2 0,1 0,1 0,0 0,1 0,-2 0,0 0,-2 0,-1 0,-3 0,-1 0,0 0,0 0,1 0,3-2,1-2,2-4,1-2,0-2,-2 2,-2-3,-4 2,-3 2,-1 0,-2 2,3-1,2-1,4 2,3-2,3 2,3-4,-48 6,0-1,0 0,0-1,2 0,-1 0,0-1,0 0,1 1,1-1,1 0,0-1,2 2,2-1,0-1,1 0,3 1,0 0,2-1,0 1,2 1,0 0,0 0,1 1,-1-1,1 1,-2 1,1 0,-2-1,0 0,-2 0,-1 1,-2-2,-1 0,-2 0,0 0,-1 0,-1-1,-1 0,0 0,-1 1,0 0,-2 1,0-1,49-4,-5 2,-2 3,-5 1,-1 4,-3-1,-2 1,-3 0,1 0,2 0,1-1,3-2,2 0,-1-2,2 3,-3-1,3 2,0 1,0 1,-2 0,-1 0,-5 0,-2-2,0 0,0-1,3 0,-1 0,1 2,-2-2,1 1,-2 0,1 0,1 0,0-1,3 0,1 0,1 0,0 0,0 1,-1 1,1 1,-3 0,0 0,-1 0,-4 0,3 0,-5 0,2 0,-4 0,0-2,-3 2,-2-2,-3 2,-2 0,-5 0,-2-1,-5 1,-3-1,-2 1,-2-2,0 2,2-2,-1 1,1 1,-2-2,0 2,-1 0,1 0,-1 0,-1 0,2 0,-1 0,1 0,1 0,-3 0,-2 0,-2 0,-5 0,3 0,-5 0,2 0,0 0,1 0,0 0,2 0,0 0,1 0,0 0,-2 0,-3 0,-6 0,-4 0,-5 0,-3 0,6 0,-3 0,8 2,-3 1,2 2,3-1,1 1,-1-2,-3-1,-3 0,-6-1,-62 20,37-15,-46 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32:11.1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1 319 6070,'0'10'470,"0"-2"572,0-8-1042,2 2 0,-2 2 33,1 4 1,-1 1 16,0 5-22,2 1-5,1 4-23,1 4 0,3 0 0,-2 3 0,2 1 22,1 1-22,2 2 6,2-3-1,2 0 12,0-5-11,-1-1-6,2-5 5,-1-1 1,1-6-6,1 0 5,-1-5 23,2-2-28,2-2 28,0 0-5,3 0-23,-2 0 22,2 0-22,-1-2 0,-2-3 6,-2-6-1,-2-3 1,-1-4-6,-2-5-34,-2-2-22,-2-4-16,-2 0 4,-2 0-10,-2 0 22,0 1-11,-2 1 16,0 0 46,0 1-12,-6 2 17,-2 2 28,-5 2 45,-4 4 44,1 3-55,-4 3 11,1 3-12,-1 3 1,1 2-12,-1 1 12,2 1-28,1 0-1,2 0-5,3 0-22,2 0-6,1 0-6,4 0-22,-1 0 17,0 0 11,-1 1 0,1 6-6,-3 3 6,1 7-5,-3 1 5,0 2 0,0 2 0,1-3-51,2-1-117,1-4-106,1-2-112,3-4-353,2-4 739,1-2 0,0-2 0</inkml:trace>
  <inkml:trace contextRef="#ctx0" brushRef="#br0" timeOffset="989">723 163 7223,'0'20'129,"0"-1"-90,-1 3 28,0 1 1,0 4-1,1 4-17,0 3-11,0 2-5,0 4-6,0 2 0,0 1 6,0-2 10,3-1-21,2-3-23,5-5 0,2-3 0,2-6 5,0-4-5,-1-7 6,1-5 11,0-4-17,1-1-23,0-2-16,4-10-73,0-3-5,1-14-18,1-4-38,-2-6 22,-1-4-40,-1-2 68,-3-2 89,-1 1 34,-4 4 0,-2 4 34,-2 6 61,-3 8-5,-1 4 44,-1 6-11,0 4 29,0 2 133,0 4-268,0 16 16,0 3 12,0 17 17,0 1-12,0 3-22,0 4 11,5 2-16,1-2-23,7 1 17,2-6-12,6-4-5,3-4-11,3-7-79,2-5-61,2-9-118,-1-4-240,4-15-370,-3-8 879,-1-14 0,-15 12 0,-6 4 0</inkml:trace>
  <inkml:trace contextRef="#ctx0" brushRef="#br0" timeOffset="1334">1364 40 6753,'0'-9'314,"0"3"-96,0 6-11,0 15-5,1 5-68,4 18-16,4 8 10,3 5-32,5 8-35,-1 3-16,5-1-23,0-1-16,3-6-6,1-7-6,-1-7-100,3-10-112,-4-11-79,0-9-168,-1-9-218,-4-15 683,-1-8 0,-10 5 0,-2 2 0</inkml:trace>
  <inkml:trace contextRef="#ctx0" brushRef="#br0" timeOffset="1672">1244 187 6803,'-7'0'538,"1"0"5,6 0-504,45 20-11,-20-12 6,38 16-34,-31-20-79,0-2-105,4-2-136,-1 0-161,5 0-269,-7 0 750,3 0 0,-20 0 0,-4 0 0</inkml:trace>
  <inkml:trace contextRef="#ctx0" brushRef="#br0" timeOffset="2174">1854 435 7548,'5'81'370,"1"-8"-286,2-34-45,1 3-17,1-4-16,-2 1-1,2-6-5,-4-2 0,2-5-61,-4-4-107,1-6-112,-2-6-157,-1-4-369,1-5 806,-3-9 0,2 6 0,-2-6 0</inkml:trace>
  <inkml:trace contextRef="#ctx0" brushRef="#br0" timeOffset="2812">2273 359 8388,'55'5'398,"-4"-1"-348,-15-4-50,-2-3 0,2 0-17,-2-3-123,-2 0-84,-1-1-106,-5 1-129,-3 1-157,-8 2-196,-3 2 812,-8 1 0,-1 0 0,-3 0 0</inkml:trace>
  <inkml:trace contextRef="#ctx0" brushRef="#br0" timeOffset="3053">2270 619 6596,'-6'5'521,"2"-1"470,4-4-806,35 0-28,-12 0-34,33 2-56,-20-1-45,3 3-22,-1-1-28,-1-2-173,-3 1-186,-3-2-279,-5 0 666,-6-6 0,-9 5 0,-5-5 0</inkml:trace>
  <inkml:trace contextRef="#ctx0" brushRef="#br0" timeOffset="5962">3180 9 7912,'23'-3'151,"4"0"-95,7 3-17,6 2-16,4-1-18,1 2 12,2-1-11,-2-1-6,-1-1 5,-2 0-5,-1 0-50,-3 0-12,-2 0-5,-6-1-28,-5-2-6,-4 0-33,-8-1-45,-3 3 11,-5 1-206,-4 0 1,1 0 0</inkml:trace>
  <inkml:trace contextRef="#ctx0" brushRef="#br0" timeOffset="6433">3360 313 5656,'-1'66'140,"-1"1"0,1-4 0,-2-5-28,-3 8-50,-1 3-12,0-1-50,0-4 23,2-6-23,0-8 5,3-8 703,1-9-725,1-9 226,0-7-310,0-9-2,0-4-255,0-4 187,0-10 171,0-6 0,0 3 0,0 0 0</inkml:trace>
  <inkml:trace contextRef="#ctx0" brushRef="#br0" timeOffset="6791">3473 276 6428,'7'0'689,"-1"0"-241,-6 0-252,38 78-604,-18-32 486,6 10 1,1 1 253,-3 8-248,1 1-45,-1 1 89,-1-1-122,-1-3-1,-3-5-5,-2-7 0,-4-8-22,-3-8-40,-3-10-50,-3-7-33,-3-9 232,-1-4-658,-1-4-235,-9-11 806,-4-3 0,2 1 0,1 1 0</inkml:trace>
  <inkml:trace contextRef="#ctx0" brushRef="#br0" timeOffset="7058">3330 711 7039,'-10'10'218,"3"-2"11,7-8 124,0 0-218,43 0-68,-13 0-39,35 0 0,-25 0-28,-4 0-118,2 0-95,-7-1-134,-2-1-257,-4-2-477,-6 1 1081,-4-3 0,-8 4 0,-4-1 0</inkml:trace>
  <inkml:trace contextRef="#ctx0" brushRef="#br0" timeOffset="9258">4209 285 6159,'7'-2'292,"-1"1"1208,-6 1-1466,0 10 16,0 3-27,0 14-7,0 7-10,0 5 22,0 5 0,0 1 0,0 1 0,0-1 6,0 0-1,0-2-33,0-5 0,0-2 6,0-6-1,0-5 12,0-4-17,0-6 0,0-4-28,0-2-17,0-5-800,0-2 190,0-10 655,0-5 0,0 2 0,0 0 0</inkml:trace>
  <inkml:trace contextRef="#ctx0" brushRef="#br0" timeOffset="9907">4226 163 6266,'9'-7'397,"-1"1"-352,-8 6-45,78 15 6,-55 1 39,57 16-1,-77-1-16,-3 2-22,-3 4 16,-6 2 1,-5-1-23,-5-1 0,-1-5 0,-1-3-39,3-7-23,-1-5 12,5-8 10,1-5-10,6-2-12,0-2 18,5 0 44,1-3 5,10-3-5,5-2 23,12-4-23,6 3 0,3 1 0,3 4 0,0 1-23,1 3 6,-3 2 6,-5 8-22,-4 4 33,-9 12 78,-7 3 45,-6 7 17,-3 2 17,-13 4-6,-4-1-16,-13 0-35,-3-4-27,-3-3-23,-1-8 23,3-5-39,0-8-34,3-5-28,1-6-84,3-2-50,4-1-225,3-12-223,6-2 610,3-9 0,6 10 0,1 5 0</inkml:trace>
  <inkml:trace contextRef="#ctx0" brushRef="#br0" timeOffset="10709">5333 313 6266,'-17'-7'442,"3"1"-279,14 6 139,0 0-128,-30-2 33,15 1-45,-25-2-5,25 3-45,-2 0-17,3 0-56,-1 3 0,-1 2 17,1 1 0,-4 3-5,2 0 16,-3 2 11,1 3-22,-1 0-22,1 1-6,0 2-28,4-2 22,-2 4-5,3-2 6,-1 1-18,1 3 12,1 1-11,-1 4 22,2 3 0,2 4-6,1 6-22,4 2 0,2 4 0,1-2 0,2 0-6,3-5-22,7-3-39,7-4 67,12-5 23,7-6 16,8-5-6,6-8-33,4-3-5,4-4-40,-2-6-5,-2-3-29,-9-7-27,-10-1 16,-6 1-22,-12 3-78,-3 1-129,-8 3-236,-2-2-587,-3 2 1142,-1-2 0,0 6 0,0 1 0</inkml:trace>
  <inkml:trace contextRef="#ctx0" brushRef="#br0" timeOffset="11324">5650 625 8517,'13'0'549,"4"0"-386,3 0-57,8 0-44,7 0-29,7 0-27,5 0 0,4 0-1,-1 0-5,1 0-17,-5 0-61,-2 0-12,-3 0-38,-5 0-47,-5 0-71,-7-1-73,-6-1-90,-6-2-95,-5-2-291,-4-2 795,-3-1 0,0 4 0,0 0 0</inkml:trace>
  <inkml:trace contextRef="#ctx0" brushRef="#br0" timeOffset="11652">5946 297 7375,'-7'-8'946,"1"1"-901,6 7-45,-4 0 117,4 12-10,-3 8-23,3 21 0,0 8-40,0 15-16,0 6-16,0 5-12,1-1-68,3-5-83,1-9-73,2-10-95,0-13-196,-4-11-471,0-11 986,-3-8 0,0-5 0,0-2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32:28.4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205 127 6759,'2'-7'352,"-1"0"-245,-1 5 1013,0 0-1115,2 13-5,-3 2 23,-1 11-18,-2 0-5,-2 1 0,0 3 0,0-1 6,-1 1-6,0 0 0,0-2 5,2 0-5,-2-2 6,4 2 0,-5-1-6,2 3 5,-2-1 1,-1 3-6,1 0 5,-2 0-5,1 1 6,-1-2-6,1-1 0,1-1-6,-2-3-10,1 1-7,-1-3 6,1 1-33,1-3-28,2-3-1,2-2-61,0-6-22,2-3-1048,1-3 1210,1-20 0,0 12 0,0-13 0</inkml:trace>
  <inkml:trace contextRef="#ctx0" brushRef="#br0" timeOffset="509">215 74 6137,'8'-6'442,"-2"0"29,-6 6-348,9 4 11,-2 1-22,8 9 6,-4 1 5,1 9 0,4 6-16,-1 8-12,2 7-34,0 7-16,0 3-22,-1 3-18,-3-1 18,-1-2-23,-3-4 28,-2-6-28,-2-6 5,-2-8-5,-1-6 0,1-7-50,-3-7-51,2-5-379,-2-3 0,0-3 1</inkml:trace>
  <inkml:trace contextRef="#ctx0" brushRef="#br0" timeOffset="779">137 439 7458,'86'-8'73,"-13"1"-73,-50 5 0,-2 1-123,-3 1-258,-1 0-515,1 0 896,-3 0 0,-6 0 0,-3 0 0</inkml:trace>
  <inkml:trace contextRef="#ctx0" brushRef="#br0" timeOffset="1319">777 53 8147,'55'-3'487,"-1"-2"-397,-14 4-34,4-4-28,1 1-11,0-3-17,-2 1-23,-5 0-83,-4 1-79,-12 1-50,-4 1-45,-7 1-22,-6 1-90,-2 1 0,-3 0 0</inkml:trace>
  <inkml:trace contextRef="#ctx0" brushRef="#br0" timeOffset="1694">941 283 6602,'0'10'745,"0"-2"-320,0-8-279,-1 70-34,-1-28-68,0 7 1,0 3 17,-1 9-12,-2 2-22,1 3-22,-1-1-1,2-8-5,1-7-39,0-12-78,2-11-68,0-11-112,0-8-431,0-4 269,0-24-247,0-2 706,0-20 0,0 21 0,0 4 0</inkml:trace>
  <inkml:trace contextRef="#ctx0" brushRef="#br0" timeOffset="2211">948 387 7151,'6'-20'660,"-2"3"-598,-4 17 100,0 0-162,70-12 0,-45 9-95,52-9 33,-63 20-33,-7 3 45,-2 12-23,-5 3-33,-5 5-17,-8 1 22,-7 1 34,-10-1-23,0-4 12,1-4 78,4-5 0,8-7-17,5-6-129,7-3 90,3-3 95,13-7 1,4-3-7,15-8 1,4-1-29,9-1-5,1 5 0,4 1 0,-2 7-39,-1 3-56,-8 4 95,-6 10 6,-12 5 111,-9 12 46,-7 6 55,-8 3-67,-8 1-33,-8 2 10,-8-5-60,-3-2-18,1-8-22,-2-2 6,6-8-34,1-4-68,6-5-116,4-2-102,5-3-403,2 0 689,6-2 0,0 2 0,3-2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32:34.3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416 22 6417,'8'0'370,"-2"0"27,-5 1 191,1 0-6,2 0-587,-11-2-1,0 0 6,-13 0 0,1 1 0,-3 0 6,-2 0 16,0 0 1,0 0-1,0 0-22,1 1 0,0 5 0,1 2-6,2 6 6,1 1-11,-1 4 11,2 1-5,-2 3 5,3 0 5,-2 3 1,2-1 11,3 0-17,1 0 0,4-1 0,3 4 0,2 2 0,3 6 0,1 4-6,0 1 6,1 2 0,6 0 0,3-3 0,7-2 0,4-5 39,5-4-33,7-6 50,9-5 11,8-6-11,10-6-34,5-3-10,5-3 4,0-7-10,-4-3 16,-4-7-22,-11-1 0,-9 2 0,-11 3 0,-10 4 6,-8 2-6,-8 3 0,-2 2-1753,-3 1 1753,0-5 0,0 5 0,0-4 0</inkml:trace>
  <inkml:trace contextRef="#ctx0" brushRef="#br0" timeOffset="438">985 310 7022,'-4'-8'560,"1"1"106,3 7-492,56 0-23,-23-2-67,45-1-34,-37-3-33,-1-3-17,-3 0-78,-4-3-118,-6 1-129,-5 0-84,-5 2-123,-5 4-358,-2 1 890,-6 3 0,-1 0 0,-3 1 0</inkml:trace>
  <inkml:trace contextRef="#ctx0" brushRef="#br0" timeOffset="750">1166 1 7847,'-1'54'112,"1"1"0,-1 43-95,5-45-12,-1-2-5,-3-4 0,3-4-17,-1-6 171,1-6-277,1-7 1,-2-5-135,1-7-3,-3-5-126,2-3 145,-1-3 0,1-1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32:36.3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113 113 6120,'0'11'583,"0"-3"10,0-8-375,0 75-33,-3-37-115,0 12 0,-1 2 25,-5-2-39,-6 6-11,3 4-17,-4 3-22,3 0 22,2-3-28,1-6 0,4-7 0,2-10 0,-1-5-67,5-10-57,-2-5-60,2-7-91,0-5-503,0-2 308,3-16 470,4-6 0,-2 3 0,1-1 0</inkml:trace>
  <inkml:trace contextRef="#ctx0" brushRef="#br0" timeOffset="352">252 25 6585,'0'-14'431,"0"3"-274,0 11 106,0 0-123,40 83 17,-20-35-303,7 11 1,-1 2 223,-4 4 101,0 2-128,-3-4-46,-2-3 12,-2-9-11,0 12-46,-7-31-49,1 7-74,-8-33 231,0-3-444,-1-1 1,0-2 0</inkml:trace>
  <inkml:trace contextRef="#ctx0" brushRef="#br0" timeOffset="631">116 463 7559,'-11'-5'331,"2"1"133,9 4-396,48 0-7,-16 0-33,39 0-17,-30 0-11,-3 0-28,-4 0-78,-5 1-135,-4 1-117,-3 1-168,-1-2-370,-2 1 896,-4-2 0,-6 0 0,-4 0 0</inkml:trace>
  <inkml:trace contextRef="#ctx0" brushRef="#br0" timeOffset="1414">917 251 7218,'-4'-13'341,"1"2"-341,3 11 179,0 0-39,0 23-11,0-1-17,0 26-45,-2-4-5,1 7-34,-3 3-6,2 1-22,-1-1 0,3-5-28,-2-4-39,2-10-73,0-9-45,0-6-83,0-11-158,0-3-503,0-5 929,6-18 0,-4 12 0,4-13 0</inkml:trace>
  <inkml:trace contextRef="#ctx0" brushRef="#br0" timeOffset="1972">934 61 6669,'0'-6'560,"0"0"-219,0 6-369,85-22-33,-57 21 55,65-10-11,-82 31-5,-5 6-56,-4 8-17,-5 1-1,-9 4-83,-9-1 0,-7-3 134,-2-4 45,3-8 45,6-6 11,6-8-56,8-4 0,4-4 0,3-1 95,4-4 17,10-4 23,10-5-29,12-2-33,6 1-17,8 2-28,1 4-6,4 4-16,-2 2-6,-5 2-45,-6 8 45,-11 5 84,-9 12 28,-12 6 0,-5 5-34,-8 7-16,-11 4-12,-10 0 12,-12-2-6,-6-7-11,-3-6-12,-2-7-10,0-9-18,2-6-5,2-7-50,5-2-73,7-1-118,9-1-78,12-8-359,4-1 678,6-8 0,0 9 0,0 1 0</inkml:trace>
  <inkml:trace contextRef="#ctx0" brushRef="#br0" timeOffset="2692">1966 67 7330,'0'-10'571,"0"2"0,0 8-381,79-3-50,-35 3-81,9-2 0,1 1-9,-1 1-44,-5 0 16,-2 0-22,-5 0-78,-7 0-68,-5 0-134,-9 0-151,-6 0-168,-6 0-398,-4 0 997,-3 0 0,-1 0 0</inkml:trace>
  <inkml:trace contextRef="#ctx0" brushRef="#br0" timeOffset="3232">2123 454 6809,'0'15'756,"0"-3"-667,0-12-94,0 0 5,-11-4 123,-2 3-89,-11-3-29,-3 4 51,0 1-17,-4 7 6,2 4-11,0 7-6,5 5 5,2 1 12,5 4-28,5 0 22,5 3-11,4 0-22,3 2 39,10-2-40,7 1 34,15-6 45,6-1-22,6-4-12,4-5 1,0-5-18,1-6 1,-3-3-6,0-3-28,-5 0 0,-2-3-101,-3-6-179,-5-4-162,-1-6-157,0-4-420,-3-1 1019,0 0 0,-14 10 0,-4 5 0</inkml:trace>
  <inkml:trace contextRef="#ctx0" brushRef="#br0" timeOffset="3780">2893 451 7761,'61'0'149,"0"0"1,-3 0 0,-7 0-111,6 0-39,-4 0 492,-1 0-677,-7-3-135,-7-2 86,-10-3-282,-9-1-25,-9-3-434,-5 1 1044,-5-1 1,0 5 0,0 3 0</inkml:trace>
  <inkml:trace contextRef="#ctx0" brushRef="#br0" timeOffset="4072">3148 101 7822,'-7'-8'566,"1"1"-331,6 7-78,0 45-28,0-8-45,0 44-55,0-15-24,-2 4-5,0-1-34,-1-5-461,1-8 170,0-9-168,2-10-179,0-10-330,0-7 1002,-1-9 0,1-5 0,-2-5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7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34 350 6456,'-4'2'67,"1"-1"695,3-1-538,-10 12-39,7-9 11,-8 11 5,11-12-38,0-1-7,-1 2-16,1-3-28,-2 3 56,2-3-100,14 2 72,10-1-28,24-1-39,15 2-28,16-2 0,6-6-284,9-3 262,-5-8-18,-2-2 18,-10-1-23,-7 3 0,-12 3 11,3 2-6,-19 7 1,-8 1 205,-20 4-407,-13 0-214,-1 0-228,-3 0 638,-20 2 0,14-2 0,-14 1 0</inkml:trace>
  <inkml:trace contextRef="#ctx0" brushRef="#br0" timeOffset="415">528 0 7682,'-4'0'129,"1"0"134,3 0-83,-1 40-35,0-6 6,0 42-33,1-11-34,0 8 6,-2 3-29,2 0-22,-3-3-16,3-7-6,-2-8-17,2-10 5,0-9 1,0-10-6,-1-7-101,0-9-369,-3-6-124,0-5 594,-4-3 0,3 1 0,1-2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32:41.7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55 80 7481,'0'52'414,"-1"0"-319,-3-6-22,-3 9-17,-1 9-39,-1 9-4263,1 2 4252,1-3-6,1-3 462,3-10-462,2-9-59,1-10-36,0-9-118,0-10-106,0-9 3081,0-6-3137,0-4 523,3-22-148,5-5 0,-3 1 0,2 4 0</inkml:trace>
  <inkml:trace contextRef="#ctx0" brushRef="#br0" timeOffset="300">205 0 7772,'21'61'123,"1"-1"0,-2-2 1,-1-4-46,6 12-11,-1 3-11,2 2-50,-5-2-1,-1-3 1,-6-8-6,-1-6-45,-4-12-78,-3-6-90,-2-13-67,-3-6-140,-1-8 420,-1-5 0,-1-2 0</inkml:trace>
  <inkml:trace contextRef="#ctx0" brushRef="#br0" timeOffset="514">41 546 8130,'68'-11'-131,"0"0"1,-7 1-1,-5 1-367,8 5-286,-8 0 784,-2 4 0,-25 0 0,-11 0 0</inkml:trace>
  <inkml:trace contextRef="#ctx0" brushRef="#br0" timeOffset="911">880 151 7822,'5'-9'516,"0"2"-315,-5 7-83,6 37-23,-2-7-22,6 36-34,-3-11-11,1 5-22,1 6-6,3-1-40,0-3-66,0-7-90,1-12-106,-2-10-141,-1-14-16,-2-9-22,-1-15-365,-1-15 846,-2-13 0,-2 10 0,0 3 0</inkml:trace>
  <inkml:trace contextRef="#ctx0" brushRef="#br0" timeOffset="1354">985 55 8046,'87'-11'-128,"-17"9"128,-56 17-40,-7 11-38,-4 8-40,-5 3 6,-10 4-56,-5-1 73,-12-2 90,3-5 5,2-9 0,9-8-11,7-7-12,4-6 23,8-2 101,8-1-34,11-3-33,15-3-18,6-3-16,9-1 0,2 4-5,1 3-74,-3 3 29,-7 11 50,-11 8 50,-12 17 6,-13 8 51,-5 6-23,-14 0 39,-8-2-22,-14-5 0,-9-8 5,-4-7-28,-2-10-22,1-9-56,3-4 0,6-5-72,5-6-169,9-3-134,8-7-124,8-8 499,7 0 0,0 8 0,2 3 0</inkml:trace>
  <inkml:trace contextRef="#ctx0" brushRef="#br0" timeOffset="1939">2392 264 7509,'0'-10'593,"0"1"-201,0 9-72,-18-13-51,4 10-67,-18-11-85,6 14 1,-5 0-56,-4 1-29,-1 9-33,-6 6 6,2 12-1,-4 5-5,3 6 0,0 7-5,5 3 5,7 6-23,7 3-5,11 2 6,5 2-6,12-3-34,14-2 29,13-6 33,17-8 61,11-11-21,7-10-7,10-12 6,5-6-39,2-5-39,-3-6-134,-5-4 21,-9-6-117,-12-2-185,-10 1-201,-12-2-403,-11 3 1058,-10 0 0,-8 9 0,-4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03.5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4 193 6708,'-2'14'398,"0"-3"-286,2-11 263,0 0-342,6 7 18,2-3-6,5 9-6,4-4 0,0 4-33,5 2 27,2 0-5,4 6-22,1 1 11,3 3-17,0 1 5,2 0-5,1 3 0,-1 0 6,0 3-1,1 2-5,0 1 0,2 5 23,-1 0-18,1 6 1,1 1 11,-1 5 0,-1 2-12,0 1 12,-4-1-11,-1 1-1,-2-1 12,-4 1-11,-1 1 16,-3 0-22,-4 0 6,-4 1-6,-4-1 28,-2 3-28,-6-1 5,1 4-5,-2-1 6,-2 0-6,-4-1 5,-6 0 12,-6-2-17,-3 0 0,-3 0 6,-5 1-6,-2-1 0,-5 0 11,-1 0-11,-4-1 0,0 0 0,-3-5 6,4 0-6,-2-6 0,6-2 5,0-4-5,7-3 6,4-3-6,3-4 0,4-2 0,0-3 0,4-3 5,0-3-5,1-1 28,3-2-28,-2-4 40,3-1-35,1-4 1,1-1-1,0 0-5,2-1 0,-2 1 0,2-1 0,-3 1-5,-1 0 5,-1 0 0,0 2 0,-1-2 0,3 2 5,-1-2 1,4-2-6,0 0 22,3-2-27,1-1 5,10-1 17,-1-3-12,9-1 40,-4-2-23,3 3 18,-4 0-12,3 2 28,-5 1-23,2 0 6,-2-2-11,-1 2 12,1-1-7,0-1 1,2 0-1,3-2-10,4-1-1,2-1-22,6-1 6,2-1 11,6-1-12,5-1-5,6 0 6,2-2-6,6-1 0,1-2 5,6 0-5,0-2 6,6-4 0,-1-1 10,1-3-16,-2-1 0,-4 0-11,-3 0-6,-4 0 17,-1 3-5,-4 0 5,1 3-6,-1-1 1,-1 2 5,1-3 0,-1 0 0,1-5-6,1-1-450,1-6 416,-2 2-10,-2-2-6,-5 3 39,-5 5 17,-6 3-5,-5 6-1,-9 4 6,-4 3 451,-3 1-457,-1 2 6,1-2-11,0-3-11,2-1-29,0-2 18,2-1 10,-2 0 23,0 0-22,0 1 22,-2 1-6,0 2 1,-1 1 5,1 0 0,-3 2 0,1 1 0,-1-1 0,1 3 0,-2 0 0,2 0 0,-4 3 0,1-3 0,-2 1-6,2-1 6,0 0-39,2-3-45,0 1-23,1-4-44,-1 2-67,0 1-85,-3 3-144,-3 2 217,-1 2 0,0 1 1</inkml:trace>
  <inkml:trace contextRef="#ctx0" brushRef="#br0" timeOffset="1999">184 0 6456,'0'17'437,"0"-3"-409,0-14 157,0 0-96,0 5 12,0-2 11,0 4-6,0-4-22,0 0-5,0 0 5,0 0-17,3 0 0,1 1 12,6 0-12,2 1-17,6 1-16,5 1-12,4 1 1,5 1-7,6 1 7,3-1 5,6-1 11,1 0-5,5-1-1,0 2 18,1-1-18,1 1 6,1 0-16,0 2-18,2-1 12,0 3-11,-1-1 16,-1 2 6,-2 1-5,-2 2 5,-2 1 5,-2 2-27,-3 2 16,0 1 6,-4 4-11,2 1-6,-1 2 6,0 3 5,1-1 1,0 2-6,2-1-12,-1 1-5,-1 0 6,-1-2-6,-3 0 5,-1-1-5,-3-2 6,-2 1-6,-2-2 6,-1 1 16,-4 0 0,2-1-22,-3 0 0,-1-2 6,-3-2-6,0 1 6,-4-2-6,1 0 5,-4-2 1,0 0 33,-1 2-39,-2 0 6,2 3-1,-2-1-5,1 1 0,-2-1 0,0-1 0,0-2 6,0-1-6,-1-4 0,1 0 5,-3-3-5,1-1 0,-1-1 0,0 2 0,1 0 0,1 3 0,1 0 6,1 1 0,-3-1 16,1 0-16,-4-3 17,0-2-23,-3-3 0,1-4-96,-3-2 96,2-2-23,-4 2 1,-3 2 5,-2 3-28,-5 1 29,-1 2-24,-1 2-10,-5 3-34,4 1 28,-7 2 22,3 3-22,-3 1 34,1 1-17,1 2 16,-1-1-16,1 1 34,0-1-23,1-2 0,2-2-12,0 0 1,3-2-34,-1 1 17,0-2 28,1 1-28,-1-4 6,2 0-6,2-4-17,0-2-22,3-1-39,1-3-62,0-2 33,2-1-111,0-1-101,-5 0-493,4-1 868,-5 1 0,7 0 0,-1 0 0</inkml:trace>
  <inkml:trace contextRef="#ctx0" brushRef="#br0" timeOffset="3741">2382 1438 5874,'-10'1'442,"3"1"-330,7-2 1781,-2 0-1776,15 0-49,3 1 10,19 2-11,4 2-5,11 1-34,5 0 5,6 2-390,5-1 385,3 3-11,2-3-17,2 1 22,-1-2-22,3-3 6,-5 0-1,0-3 12,-7 0-17,-5 0 0,-7 0 0,-7 0 6,-9 0-6,-7 0 5,-9 0 375,-5 0-380,-5 0 0,-3 0 6,-1 0-6,-2 0 0,1 0 0,-1 0 0,0 0-84,1 0-28,-1 0-90,1 0-1506,-3 0 1708,1-4 0,-2-1 0</inkml:trace>
  <inkml:trace contextRef="#ctx0" brushRef="#br0" timeOffset="4591">2886 236 6299,'-13'9'544,"2"-3"-360,11-6 220,0 0-309,-33 62-11,21-33-40,-23 52 74,31-44-23,3 3-44,1 5-7,0 0 18,6 4-40,6-4-22,7-2 0,7-8 6,-1-6-6,4-9 0,0-6 0,2-8 0,0-3-39,-1-9-79,1-10-72,0-14 39,-4-12-51,-1-8-39,-7-1 79,-6-2 100,-4 3 62,-6 6 23,-2 4 78,-2 9 11,-5 6-17,-5 8-11,-5 6 0,-2 3-45,0 5-11,0 2-17,2 1-11,1 0-95,3 0-107,0 0-134,5 2-280,1 3 616,4 3 0,0-3 0,2-1 0</inkml:trace>
  <inkml:trace contextRef="#ctx0" brushRef="#br0" timeOffset="5287">3387 402 6423,'5'-7'235,"0"1"532,-5 6-610,9 62-23,-7-31-33,7 51 0,-9-44-57,0 1-21,2 0 16,1-1-33,3-3-1,0-6-5,1-3 6,0-7-1,0-4-5,0-9-22,1-2 22,2-4 0,5-1-95,4-9-84,7-7-73,1-14 33,5-6 7,-1-6-29,-1-2 22,-3-2 152,-7 2 50,-1 2 17,-7 8 146,-5 7 56,-4 8 22,-3 9-40,0 6 415,0 3-543,0 16 34,0-1-17,0 12 0,0 0-29,0 1-21,0 3-23,3 2 0,5 1 0,5-3-23,7 2-61,1-5-61,4-3-68,2-5-56,2-5-44,0-7-124,5-3-465,-6-13 902,1-5 0,-15 3 0,-5 0 0</inkml:trace>
  <inkml:trace contextRef="#ctx0" brushRef="#br0" timeOffset="5568">4133 288 7330,'0'-10'599,"0"2"-347,0 8-135,-14 73 29,11-28-71,-4 8 1,0 2 36,7 8-22,0 2-51,0 1-39,0-6 0,2-3-39,6-10-90,4-8-5,9-9-23,2-13-73,3-6-95,1-9-184,1-11-213,2-17 722,-2-10 0,-10 8 0,-6 8 0</inkml:trace>
  <inkml:trace contextRef="#ctx0" brushRef="#br0" timeOffset="6033">3830 279 5921,'66'8'67,"1"1"0,-6-2 1,-8 0 582,-14-4-622,-6-1 380,-1-1-408,-7-1 169,-1 0-387,0-4 371,-5-1-635,4-5-162,-5 4 644,0 0 0,-9 5 0,-3-1 0</inkml:trace>
  <inkml:trace contextRef="#ctx0" brushRef="#br0" timeOffset="6570">4620 782 7755,'2'30'431,"-1"4"-302,-1 1-22,0 6-23,-3 3-51,0 2-16,-6-1-11,2-1-1,-1-2-5,1-3 0,2-4-89,1-4-79,3-5-40,1-8-49,0-4-79,0-8-1299,0-3 1635,0-18 0,0 11 0,0-11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3.84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317 135 6759,'-19'4'453,"4"-2"-430,15-2 94,0 0 1,-45-15 16,29 8-11,-34-14-61,44 15-34,1-1-28,3 3-258,0 1 309,2 18 21,0 0-21,0 15-6,0-5-17,0-2-23,0 0 1,0-5-6,0 1-28,0-7 5,2-1 7,6-5-12,4-3 22,7-2-39,3-1-39,-1-9 0,-1-6-128,-4-11 161,-4-3 51,-7-2 28,-2 2 62,-5 4-12,-9 4-16,-5 7 16,-11 4-78,-4 6 6,0 3 111,0 1-72,3 6-23,3 4-22,2 9 0,6 1 28,0 4-28,8 0 45,2 3-11,6-1-34,1-1 0,4-2 0,7-6-23,6-6 23,5-6-5,2-3-12,0-6-140,-2-10-100,-3-8-141,-3-12 107,-9-4 101,-3-4 78,-4 1 112,-10 4 117,-5 5 74,-11 10 66,-1 10-33,0 6-50,2 10 16,3 12-11,5 10-56,5 11-27,5 0-85,4-2-11,5-7-84,9-6-140,7-11-319,17-10 543,0-16 0,-9 8 0,-10-7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5.2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150 181 6579,'-27'-19'140,"3"3"12,16 8-85,-2 4-28,3 0 34,-3 3-45,1 1-11,0 0 39,0 0-17,0 4-34,0 3 18,1 5 22,3 3-17,1 2 28,3 4-51,1 0 18,1 2-23,9-3 0,4-3 27,10-6-10,2-6-11,2-3-6,1-8 0,-1-9-101,-1-10-56,-6-12-11,-4-3 40,-7-3 128,-5 4 89,-4 4-50,-4 8 1,-9 8 105,-7 7 1,-9 8-74,-2 2-43,1 8 26,1 7 18,3 9 28,3 8-56,7 2 22,5-1-28,5-1-39,3-2 0,2-5 0,5-4 0,2-7-33,7-6 33,1-3-6,4-3 6,-2-6-106,0-6-46,-3-8-99,-4-8 4,-3-3-5,-4-1 62,-1-2 173,-2 5 17,0 3 196,-6 9 22,-2 8-100,-6 4-84,1 10 106,-2 9-12,1 10-33,0 11-27,4 4-18,3-2-28,4-3-22,1-8-44,2-6-52,5-8-111,5-6-235,10-5-622,5-13 1064,2-5 0,-12 2 0,-5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9.1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 68 6115,'-22'0'392,"4"0"-252,18 0 11,0 0-78,-31 3 22,18-1-28,-25 1-50,23 0 22,-2-3 17,-1 2 11,0-1 17,2-1 11,4 2-55,2-2-40,6 0-163,1 0 202,3-7-39,5-2 0,2-5 0,7 1 0,0 2 0,1 3 0,0 4 0,-1 2 28,1 2 0,-1 4 0,-2 5 39,-3 6 17,-3 6 6,-4 1-40,-1 1 6,-1 0-28,-4-3-28,-3-2 0,-7-4-50,-3-5 0,-2-4-46,-1-4-21,-1-1 89,4-8 28,0-4-23,8-8 1,3-1 17,4-1-23,2 2-84,3 0 95,7 3 11,4 2 6,7 4-28,-2 5-5,-1 3 16,-2 3-6,-3 7-5,-5 6 28,-4 7 40,-4 7-1,-1 0 28,-9 1-39,-4-4-6,-7-4-22,-1-3-72,2-8 66,1-3-50,2-5 0,3-7 28,5-10-34,4-9-72,4-9 22,1 0 17,6 2-12,5 4 35,4 7 49,4 6 23,-2 7 6,-1 4 33,-1 4 6,-3 7 11,-3 5 45,-3 10-1,-4 6-4,-1 0 16,-1-1 28,-6-2-101,-3-4 6,-6-4-23,-1-5-5,0-4-17,2-5-39,0-2 39,2-4 0,2-4-6,4-4-61,2-4-28,4-1-29,0 1-27,7-1-17,7 0 28,12 0-50,7-1-90,7 6 280,0 2 0,-14 6 0,-8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20.7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86 102 6305,'0'-17'532,"0"3"-420,0 14 34,0 0 55,3-4-61,-3 3 17,3-3-157,0 4 28,0 0-11,3 0-1,2 2-10,3 3 11,4 3-12,1 5-5,-1-1 6,0-1 0,-4 1 22,-3-1-23,-4 1-5,-3 2 0,-1 0 0,-3 1-50,-7-1 22,-7-2-11,-7-4-45,-4-4-62,1-2 62,0-8 11,3-7 17,2-10 34,8-7 22,5-1 0,6 0 0,3 5 45,9 3 0,4 5-17,10 4 0,2 5 0,1 4 5,1 4-33,2 1 28,-2 4-28,2 5 22,-5 7-22,0 5 6,-5 2 22,-5 3-11,-4 1 50,-7 0 11,-1 1-50,-2-3-28,-7-3-33,-3-5-29,-11-4-44,-3-7 56,-3-4 44,0-3-11,3-9 17,3-4 23,7-10-23,8 1 0,3 1 0,3 4 83,3 2-43,5 8-7,6 2 18,5 4-23,3 2 11,0 5-11,1 4 0,-2 8-6,-3 5-5,-5 2 5,-4 1 74,-6 0 72,-1 0-73,-8 1-50,-6-3-45,-11-4-6,-4-5-72,-4-8-23,0-3-34,4-9-94,3-7-101,8-16-320,8-8 650,5-4 0,3 17 0,0 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09.3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99 5907,'-6'7'303,"2"-2"-286,4-5-6,-3 8 17,2-4 22,-2 8-16,3-5-34,0 3 67,2 3 6,4 2-34,5 1-11,6 2 0,3-4-28,4 1 45,2-4-17,1-1-23,-1-3-5,1-3 0,-5-3-39,2-1 39,-5 0 39,-2-4 1,-4-7-24,-4-9-16,-2-8-33,-6-3-12,1-5 45,-2 4 22,-5-2 1,-2 8 16,-6 3 67,-3 8 12,1 5-56,-1 6-57,3 3-5,-1 2 6,2 9-1,2 6-5,3 11 34,2 6 11,3 2-12,1 1 7,1-4-24,1-3-16,6-6 0,2-4 0,4-7-5,1-5-40,0-4 45,-2-1-6,-1-8 6,-2-9-106,-2-9-45,-4-11 39,-1 0 112,-2-1 17,-2 6 67,-4 8 56,-2 8-56,-2 8-34,0 5 6,3 8 22,-1 8 6,3 13-11,0 8-23,3 1-22,0-2-28,2-7-16,0-5-18,2-9 6,3-7-112,0-4 56,4-3 23,-3-7-23,-2-6 22,-1-8 17,-3-4 17,0 0 23,-3 5 5,-4 4 5,-3 6 29,-4 3 5,2 5 17,0 1 22,1 1-10,0 0 4,-1 5-21,1 1-23,1 6 0,1-3-23,2 0-5,1-1 0,3-3-22,1-2-213,2-2 257,0-11 1,0 3 21,2-8 85,-2 6 0,2 4 84,-2 2-236,0 11-5,0-2-101,0 8-100,0-7-297,0 0-382,0-3 908,0-2 0,0-1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0.4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17 129 5807,'-9'1'117,"1"1"208,8-2-247,0 27-44,0-17 16,3 20-22,4-25-5,5-2-23,5-2-34,4-1 34,0-4 0,1-6 0,-5-8-101,-3-6 6,-6-2 0,-4 0 95,-3 0 0,-1 4 84,-8 2 11,-1 5-56,-8 5 113,0 4-46,1 5-44,1 1 22,3 4 0,2 8-12,2 7-4,4 9 21,1 2 23,3 0-28,0 0-39,0-6-39,3-3-1,4-7 1,5-5-6,3-5-62,1-2 57,-1-4-18,-3-7-128,-2-7 0,-3-12 5,-3-3-5,-3-3 67,-1 2 84,-3 4 45,-4 7 5,-2 7 73,-1 8-55,2 3-18,2 10 79,1 8-34,3 10-5,1 9-18,1 0-4,0 0-40,4-5-12,4-4-16,4-7 0,3-6 0,-1-6-72,1-3 66,-1-3-61,-1-9-79,-2-7 6,-4-12-33,-4-5 77,-3 1 96,0 1 0,-8 7 56,-1 4 62,-7 8-40,3 5-78,2 5-22,3 2-28,4 4-113,1 12-167,3 4 330,0 9 0,0-14 0,0-4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1.6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129 178 6479,'-31'-66'392,"5"12"-269,15 42-50,1 6 44,1 0-72,1 4-39,1 1-6,0 1 0,1 3 0,0 7 0,1 7 0,4 8 39,-1 4 6,2 0-23,0 1-16,0-4-12,3-5 6,4-4 0,3-7 0,6-5-45,-2-3-28,1-2 51,-3-8-73,-2-9-84,-3-12-40,-4-9 74,-1-1 105,-2 0 40,0 6 90,0 7 16,0 11 51,-3 7-73,1 5-45,-3 3 1,1 7 4,1 6 18,1 9 16,0 5 12,2 4-34,0-2-11,0 2-12,0-6-16,2-4-17,3-4 0,5-5 0,3-5-17,3-3-106,-2-4 90,1-2-18,-4-6-55,-3-7 16,-4-6 45,-3-4 12,-1 1 16,-1 0 17,-7 4 0,-2 5 106,-5 6 23,1 4-45,4 4 17,0 1 16,3 4-27,2 5-23,2 7 6,1 5-23,2 1-38,0 1-12,0-4-40,0-3 24,0-3-7,0-5-44,6-4-134,3-3-309,13-5-252,-1-9 762,5-6 0,-13 3 0,-4 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3.3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93 10 6025,'-6'-3'420,"1"0"-179,5 3-191,-21 8 6,13-1 34,-19 8-17,20-2-34,-1-1-22,3 2-12,1 1 12,3 3-11,1 4-6,0 2 5,4 4 18,8 0-1,9 2 12,6-3-6,6-3-23,-2-5 1,2-7-6,-3-6-51,0-3 51,-6-9-5,-2-7-74,-6-12-49,-8-9 4,-3-8 18,-5 1 100,-12-1 6,-6 4 118,-15 7 22,-1 5-50,-2 10 66,4 6-83,2 7-73,4 2 0,5 5 6,4 8-6,3 5 28,9 12-6,0 1 23,5 5 22,0 0-17,6 1-10,6-3-35,9-2 18,6-6 5,4-7-6,2-7-22,1-7-28,-2-3 6,-3-10 16,-3-10-117,-7-13-39,-4-11 16,-8-4 6,-2 0 90,-5 3 50,0 9 33,-6 9 85,-2 14-51,-6 5 11,1 11 40,-1 13-6,2 12 11,2 17-17,4 5-33,3 1-22,3-3-46,0-9-5,6-7 0,4-12 0,7-9-61,0-6 27,3-5 6,-4-9-95,1-7-23,-7-12-5,-3-7-39,-4 2 22,-3 0 101,-1 5 16,-7 7 51,-2 7 28,-3 6-28,2 5 6,4 2 33,4 7-11,2 4-28,1 9-84,0 3-286,0 0 370,0-1 0,0-11 0,0-3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5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0 186 6019,'8'-5'644,"-2"1"-369,-6 4 1382,0 0-1629,3 0 28,4-3 23,8-2-18,7-2-27,10-5-12,8-1-16,7-2 22,6 1-23,5 0 18,4 3-1,28-3-22,-21 2 3,-14 3 0,-1 0 2,2-1 1,24-3 0,-46 8-1,3-1 24,-21 5-29,-8-1 34,-1 2-18,-5 0-1159,-1 0-273,-7-1 1416,-5 5 0,3-5 0,-1 5 0</inkml:trace>
  <inkml:trace contextRef="#ctx0" brushRef="#br0" timeOffset="487">484 520 6523,'0'4'247,"0"-2"117,0-2-230,0 26-11,0-10-16,0 26 16,-3-14-11,-2 8-11,-4 6 5,-1 6-11,1 4-11,1 0 101,1 47-135,3-37-16,1 32-12,3-50-16,0-5-6,0-6 0,0-8 6,0-5-6,0-7-6,0-5 0,0-3-61,0-3-1271,0-1 666,0-11 672,0-5 0,0 1 0,0 2 0</inkml:trace>
  <inkml:trace contextRef="#ctx0" brushRef="#br0" timeOffset="1271">423 505 7151,'3'-12'229,"0"2"-229,-3 10 269,0 0-90,37-5-78,-14 2-34,31-5-39,-19 3 0,-1 0-28,3 2 6,-4 2-6,-2 1 0,-6 0 5,-6 0-5,-4 2 6,-5 5 39,-3 5 27,-4 5-32,-1 8-7,-2 6 18,-36 61-51,11-32 2,-1-8 1,-3-2 20,-3-1-7,1-6-16,5-9 6,6-10-6,5-7-22,6-8-34,4-4-118,4-4 17,1-1 157,9-4 23,7-5-23,13-8 22,8-4-22,6-2 11,5 2-11,1 2 0,1 4 6,-3 4-6,-2 5 5,-4 3 23,-5 2-28,-6 1 6,-6 1 22,-5 6 17,-7 3 39,-4 8-34,-4 4 1,-3 5-7,-2 6 68,-24 21-22,1-10-6,-23 14-45,8-18 17,-23 12-33,15-15-7,-13 8-10,25-21 11,5-4-12,8-5-5,5-4-33,5-3-85,7-5 23,2-2-400,3-1 1,0 0-1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4.5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164 181 6714,'-29'-4'470,"3"5"-414,16 11-28,0 3-5,1 1-23,2 0 0,2 1 5,4 3 18,-1-1-18,2 1-5,0-3 6,5-5-6,3-3 0,5-6-39,5-3 33,-1-14-145,2-8-135,0-18 34,-4-5-5,-1-5 105,-5 2 152,-4 3 12,-4 10 77,-1 9 135,-6 9-84,-3 9-22,-7 4-1,-2 8 18,1 9 5,-1 8-34,5 11 1,3 2-18,3 4 6,3 0-50,3-2-23,1-3-22,4-7 0,7-6 0,3-11-28,6-3 12,-2-6 16,-1-10-96,-2-7-83,-5-14 0,-1-8-11,-6-2 111,-1-1 35,-4 4 44,-7 5 11,-4 7 106,-8 9-16,1 8-34,1 5 12,3 7 22,3 10-29,4 9-33,4 11 23,2 3-17,3-1-28,0-6-12,0-5-5,0-8 0,0-4 0,2-8-50,1-1 27,1-3 23,-1-10-173,-1-6 39,-2-11 72,-2-7 23,-6-2 39,-4 4 33,-7 4 130,0 8 5,3 11-79,6 3-22,4 6 17,4 13 0,0 5-84,2 14 23,0 4 89,5-1-56,2-4-39,5-5-17,2-6 0,-1-8-34,1-4-184,0-6-163,2-10-224,0-7 605,1-12 0,-8 10 0,-3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5.6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256 212 6137,'-8'-2'157,"2"0"201,6 2-240,-63-57 55,41 42-27,-49-43-107,59 57-39,1 1 0,3 4 0,3 5-5,0 8 5,1 5 0,2 2 33,1 1 23,1-3-11,0-1-11,0-6-34,0 0 28,5-5-23,2-1-5,5-6-28,1 0 28,1-3 28,0-7-28,-2-6-112,0-11-112,-5-8-50,-2-6 134,-4-1 140,-1 2 28,-3 3 28,-7 9 145,-3 8 1,-5 10-84,2 4-40,3 4-5,1 11-12,5 4-10,0 12-7,5 1 18,1 0-28,1-3-29,0-3 1,3-6-6,4-5 0,3-4 0,4-5-62,-2-2-27,0-2 10,-3-8-72,-3-3-11,-2-10 67,-3-1-1,-2 0-32,-10 1 128,-4 5 117,-7 6-10,1 6-18,4 3 51,4 6 28,4 10-17,4 8-44,3 12-1,2 1-28,4 2-22,2-6-28,5-4-22,4-8 0,1-5-1,1-7-5,-2-4-134,0-1-29,-3-4-100,-1-8-196,-3-13-661,-3-7 1120,-1-8 0,-3 18 0,-1 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7.1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154 218 6154,'8'-17'39,"-2"3"-39,-6 14 56,0 0 73,-5-56-34,-2 37 11,-5-41 34,-3 54-67,-1 3-50,-2 3-7,0 6 1,-2 6 6,3 8-23,1 9 39,3 2 11,7 4 12,2-1 27,4 1-55,1-4-12,9-2-22,4-7 6,10-5 0,0-9 10,2-4 1,-2-7-17,-2-10-78,0-9-57,-6-15 23,-3-6-67,-8-3 34,-2-2 117,-3 8 28,-6 3 78,-3 12 45,-5 7-11,-1 11-39,3 2-23,0 5 34,3 10 23,3 5-12,2 14 0,3 3-22,1 5-40,3 0 1,7-2-17,7-4-12,9-5 18,6-7-23,1-10 0,4-3-17,-4-6-39,-1-9-78,-6-6-17,-7-12 50,-8-8-112,-6-2 28,-3-3 96,-11 2 38,-24-5 113,3 18 106,-17 2-23,19 19-5,3 2 28,6 12-22,5 6-57,6 13-27,4 5-28,3 3 27,1-2-10,8-1-46,1-5 12,8-6-11,-1-5-6,-1-5 0,-5-5-68,0-4-94,-6-3 50,-1-6-28,-3-7-45,0-12 23,0-5-45,-6-3 22,-5 2 112,-5 7 68,-2 9 5,2 7 0,3 6-40,-1 9-284,4 3 324,-2 9 0,6-8 0,2-2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8.2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130 126 6305,'-6'0'347,"1"0"-168,5 0-89,-36 16-23,24-8-39,-27 14-5,34-12 10,2 3-10,1 2 10,1 2-5,1 3-22,0-3-6,4 1 0,5-7 0,6-3-51,6-5 51,1-3 23,0-10-23,0-7-135,-4-12-89,-5-6 62,-4 0 84,-6-2 50,-1 3 28,-10 2-23,-4 6 23,-12 4 56,-2 7 67,-2 7-33,5 4 50,2 8 11,6 9-11,3 10-56,5 9 23,4 5 4,1 1-43,4-1-12,6-3-28,6-6-23,5-8-5,3-8 0,-2-6-28,-2-5-17,-2-5-5,-3-11-179,-5-8-18,-3-13 90,-3-2 73,-2-1 23,-6 5 61,-5 7 117,-8 10 23,-2 8-33,1 6 33,3 4-6,3 9-39,4 6-50,5 9-17,2 1-28,3 0 0,0-3-73,6 0-179,7-3-274,7 0 526,5-4 0,-11-7 0,-4-3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19.1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164 89 6507,'-6'-10'498,"2"2"-330,4 8-129,-14-22 73,8 13 22,-13-18-38,12 20 49,-3 3-61,1 2-56,-1 2-28,-2 4 28,-1 10 6,-1 9 16,-2 10-16,4 5-29,5-2 12,3 0-17,4-6-17,0-3-11,6-8 0,4-7-56,8-6-11,2-5 17,1-1 78,-1-7-45,-3-5-61,-1-10-34,-6-6-23,-3-2-33,-4-4 51,-1 1 33,-4 0 112,-6 6 11,-3 5 151,-6 8-33,2 6-34,1 5 12,2 10 22,3 10 16,3 11-22,1 11-28,3 1 6,0 0-39,2-4-34,3-5-28,4-6 0,4-8 0,4-8-56,-1-5 45,1-2-17,-1-5 28,-1-7-96,-2-8-32,-1-7-7,-6-2 46,-1-1 10,-3 3 63,0 3 16,0 6 0,-3 4 84,-1 7-51,-2 3-33,3 2 56,0 4 73,3 6 5,-2 9-5,2 7-23,0 2-50,0 1-56,0-5 0,0-5-67,6-6-174,3-7-279,11-8-443,1-11 963,3-11 0,-11 8 0,-4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0.7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147 215 6826,'4'-12'50,"0"-2"-44,-3-3-6,0-1 0,-1 1 17,0 0 16,0 5 46,-6 0 33,-2 5-40,-7 3-49,0 2-18,-2 2 46,0 0 10,0 6 1,1 2-12,1 9 6,3 4-22,2 4 5,4 5-11,3 1 11,3 4-11,2-2-28,9-2 0,5-7 6,10-5-1,4-7-5,0-6-28,0-3 28,-1-6-44,-5-10-46,-2-6 6,-6-13 6,-6-4 16,-5-1 23,-4 0-11,-2 5 50,-7 6 61,-4 6 23,-7 8-45,0 6 6,2 3 17,1 3-6,4 10 11,2 3-6,3 14 29,2 3-51,3 3-11,1 0 0,1-3-22,4-3-6,5-6 0,7-6 0,4-5 0,4-6-34,2-3-44,1-7-17,-1-8-96,-2-11 12,-4-8-22,-6-5-85,-6-2-33,-5-1-68,-3-1 135,-12 5 135,-4 3 117,-13 8 224,-1 11-112,5 6 134,3 8 73,5 13-123,5 6-61,2 16-1,6 4-11,1 2-11,3 0-56,6-3-5,6-6-23,9-5 11,8-8-22,0-5-12,5-7-5,-2-4 17,-1-2-17,-2-5-123,-6-7 0,-6-9-6,-6-5 28,-5-3 17,-3 1-28,-6 2 51,-9 4 61,-4 6 44,-6 8-44,0 2-28,3 6-56,-1 10-319,5 3 403,1 9 0,8-9 0,1-3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1.9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222 264 6557,'-2'-21'728,"1"5"-666,1 16 268,0 0-224,-52-49 12,33 35-45,-41-35-68,46 47-5,-1 2-5,1 6 5,0 5-6,2 9 0,2 6 6,5 3-5,2 2-12,3-2 6,0-1-17,3-4 28,4-5-28,6-4 11,3-7 11,4-4-78,-1-2 68,0-5-29,-2-8-50,-2-10-118,-1-11 39,-2-8-61,-3-3 118,-5-2 27,-2 1 12,-2 5 78,-6 5 78,-5 8 118,-6 11 0,-2 6-62,0 6 12,4 7-6,1 9-39,4 10-51,3 9 23,4 5 16,1 0-61,2 0-22,5-5-6,5-6 0,6-7 0,6-9 0,0-5-84,2-4 62,-2-9-29,-1-7-94,-6-11-18,-3-6-21,-7-4 60,-2 0 68,-3 2 12,-7 4 44,-6 8 151,-7 8-28,-4 6-6,3 5 35,2 13-1,6 6-45,3 13-11,3 5-39,3 2-22,3-3-17,1-2-12,6-6-5,3-5 0,8-10-5,0-4-18,2-4-61,-4-2 51,1-2-40,-6-6-73,-1-5 6,-6-7 62,-2-2 17,-1 2 16,-3 3 45,-6 4 78,-3 5 17,-4 3-11,5 4 0,1 1 0,5 5 6,0 5-29,2 7-16,1 3-17,-1 1-5,2 1-18,0-2-5,1-2 0,0-2-28,1-4-123,4-4-157,11-4-218,3-2 526,8-12 0,-14 8 0,-2-8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2.9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79 32 7111,'-35'4'219,"7"4"-169,21 7-16,4 4-12,-1 3-22,3 3 6,1 0-1,0-1-5,0-1 0,7-4 0,3-4 0,8-4 0,1-7-56,2-1 56,-2-7-28,1-8-67,-4-10-78,0-7 44,-5-5 28,-3 0 79,-5 3 22,-1 2 72,-2 8 35,-2 4 72,-4 8-17,-3 4-55,-3 4-29,2 5 62,0 9-17,4 11-28,0 10 12,4 3-23,0 1-39,2-4-40,0-4-5,6-8 0,3-8 0,8-6-56,2-6 28,3-3-28,1-10-61,-3-5-57,-1-13 0,-5-2 63,-6-2 66,-3 1 22,-3 6 1,-5 2 22,-7 6 50,-4 6 45,-7 5 12,4 4-23,2 1 11,6 10 39,2 8-16,6 11-23,-1 5-44,2 2-7,0-3-16,5-4-22,2-5-6,5-7 0,1-7-39,1-4-124,0-4-77,-1-7-219,-2-15-729,-3-8 1188,-4-11 0,-3 19 0,-1 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4.7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226 249 6003,'4'7'582,"-1"-2"-246,-3-5-235,6 27-90,-5-18-11,2 18-34,-11-25-22,-6-2 28,-8 0-39,-1-6 39,-4-2 28,2-9-50,0-1 50,2-4 39,5 2-5,3 2-34,7 4 5,3 3-5,3 5-22,2 3-141,0 2 163,6 1 0,2 0 23,5 0-18,1 0 23,0 0-28,-4 1 40,0 1 44,-6-1 190,-1 2-364,-12-3-10,-1 2-1,-9-6-39,2-8-23,0-7 51,3-9 45,3 0 39,4 2 17,3 3 11,3 5-17,1 4 17,0 5 62,3 3-40,5 4 29,6 1 49,7 1 35,1 4-34,3 6-29,1 6-16,-2 6 56,-3-1 34,-7 1-23,-6-2-33,-5-2-12,-1-1-39,-2-4-16,-6-3-23,-3-4-28,-10-3-17,-3-1-84,-3-4 6,0-6 73,4-4 16,3-6 6,4 1 6,5 0 5,4 5-22,4 1 39,1 6-6,0 2 12,3 3 27,1 3 23,3 3 51,-4 4 33,2 3-28,-5 0-57,2 1-32,-2-3-1,0-1-5,0-1 11,-3-1-28,-1-2 6,-3-1-6,2-4-84,0 1-101,2-2-60,1 0 1,0 0-1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6.9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58 273 5986,'0'9'291,"0"-3"-73,0-6-173,-13 0 6,5-6-7,-10-3-21,10-6-1,2-1 1,3 3-23,1-1 0,2 3 0,0 0 0,0 4 0,0-1-40,0 5 40,0 0 28,5 3 0,2 0-11,5 1 6,5 6 5,-1 5 11,2 7 34,-4 2 22,0 3 22,-6-1-21,-2-1-35,-3-2-44,-3-6 5,0-4 6,0-4-28,0-2-16,0-3-35,-5-1-33,-4 0 0,-5-3 56,-3-6 6,2-2-6,3-7-28,3 2 28,6-1 11,1 2-5,2 0 22,5-1-23,4 2-33,6 2-11,4 2 50,3 3 17,2 3 0,2 2 6,1 2 11,-1 3-12,-3 3 23,-2 6 39,-6 4 23,-3 4-12,-7 0-10,-2 0-1,-3 0-39,0-3-28,-6-1 5,-3-2-5,-9-3-22,-5-3 22,-1-5-50,-3-2-57,2-1 34,-1-8 51,1-3 22,4-11-22,2-2 16,6 0-11,5-2-16,4 5 33,4-2-28,0 3 28,7-1 0,6 2 0,9-1-79,5 5-27,6 0 78,0 5 22,4 4 6,-3 3 0,-1 3 17,-5 4 11,-5 5 67,-8 6 34,-5 3-6,-6 1-11,-3-4-28,-1-1-50,0-4-34,-1-3-23,-7-1 18,-6-5-12,-9 1 17,-2-2 0,-4 0-73,0-3-5,-1-6 50,3-3 22,3-6 6,5 1-17,4-1-5,7 0-6,3-1 6,3 1 16,2 0 6,0 0 0,5 3 0,3 3 0,6 5 28,3 3-11,2 4 5,-3 0 12,0 3 16,-3 6 62,-5 2-22,-3 6-6,-3-1-28,-2-3 0,0 1-28,0-2-23,-2-1-5,-1-3-61,-4-2-68,-2-4-89,-2-1-51,-2-1-207,1-5 476,2-5 0,5 2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54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8 129 6417,'-4'10'50,"1"-1"-27,3-9 1802,0 0-1769,7 0 11,6 0-5,11 0 16,8 0-16,6 0-28,7-3-6,5-3-28,5-2 33,2-3-10,3 2-1,29-3-22,-24 5-6,17-2 6,-33 8 0,-6-1 0,-4 2 0,-7 0 0,-3 0 6,2 0 0,-10 0-6,5-1 5,-12-1 1,3-1-6,-3 0 5,1 0-5,-1 0 6,-2 1-6,-2-1-28,-2 3-28,-4-1-11,0 1-146,-3 0-1461,0 0 1674,-5 0 0,3 0 0,-4 0 0</inkml:trace>
  <inkml:trace contextRef="#ctx0" brushRef="#br0" timeOffset="547">590 463 6266,'2'-3'190,"0"0"381,-2 3-386,0 12-22,0 4-24,0 15-32,-2 6 16,-4 9-28,-4 9 28,-6 7-16,-2 5-29,-5 4-39,0 0 1,-4-2-12,-4 18 11,0-12-17,5-5-16,7-23-6,10-26 5,2-4-5,2-5-33,2-3-29,0-1-22,-1-1-50,2 0-62,1 0-62,1-3-33,0-2-157,0-2-123,0-11 571,1-5 0,0 2 0,0 0 0</inkml:trace>
  <inkml:trace contextRef="#ctx0" brushRef="#br0" timeOffset="1016">760 227 5829,'14'-13'543,"-4"2"-252,-10 11 359,0 0-532,28 69 44,-11-24-280,3 8 1,2 3 212,4 13 128,2 7-89,2-1-39,-1-2-31,-10-26 1,1-1 2,9 20-27,4 9-18,-13-33-22,-5-6 0,-1-6 6,-4-7 10,-3-5 7,-4-7-23,0-3 309,-2-5-645,0-2-191,-1-9-195,-12-13 722,-3-8 0,0 5 0,3 8 0</inkml:trace>
  <inkml:trace contextRef="#ctx0" brushRef="#br0" timeOffset="1436">512 687 7139,'-4'3'45,"1"0"50,3-3 157,9 4 6,7-3-51,15 3-61,11-4-57,6 0-27,8-4-40,-1-1 29,0-3-18,-6-1 12,-3 2-11,-6-4-18,-3 0 7,-5-1-1,-3-2 1,-2 2-23,-4-1-6,-3 3-50,-4 2-6,-6 1-16,-4 3 11,-4 1-1652,0 3 1719,-11 0 0,6 0 0,-6 0 0</inkml:trace>
  <inkml:trace contextRef="#ctx0" brushRef="#br0" timeOffset="3736">1565 203 7263,'-2'-5'95,"0"1"297,2 4-213,0 5 6,0 7-34,0 10-11,0 11 33,0 9-49,0 11-52,-4 9-10,-4 10-17,-4 4-9,4-20 1,0 3 2,0-2 1,0 0-15,0 0 0,2-2 26,-4 35-7,5-41-38,2-8 16,1-10-22,0-7 6,2-9-6,0-4-28,0-6-34,0-3-549,0-2 466,0-6-102,0-7-262,6-24-264,3-5 773,7-17 0,-7 28 0,-1 5 0</inkml:trace>
  <inkml:trace contextRef="#ctx0" brushRef="#br0" timeOffset="4683">1674 49 6904,'0'-3'219,"0"0"-23,0 3-23,22-16-61,-7 9-45,21-10-22,-13 14-11,5 3-29,1 0 18,0 2-18,0 5 29,-4 4 11,-2 9 61,-5 3 28,-6 6 12,-3 6-40,-6 7-38,-1 5-29,-7 6-22,-7 0 16,-5 1-10,-10-3 111,-15 12-100,7-20 38,-23 15-49,24-34 16,-7 1 17,17-18-6,5-2 6,4-4-56,6-1-22,3 0-73,4 0-23,0 0 90,8-8 23,5-1-12,11-10 17,7 0-23,7-2 18,6 1 5,3 1 0,3 4 0,-1 3 0,1 4 0,16 3 0,-15 4 0,12 1-6,-23 5 6,-3 4-5,-4 7-18,-4 4 23,-3 6 28,-5 4-22,-4 5 27,-5 24 7,-4-10-40,-3 19 28,-3-19-17,-6 2 11,-7-2 1,-6-3 10,-9 0 18,-5-5 10,-8-1 18,-5-4 39,-5-6-34,-2-5-6,-1-7 6,1-6-22,1-6-34,6-3 6,4-3-34,6 0 0,-2 0 0,13-3-28,1 1-68,14-2-492,3-2-62,4-8-453,1-4 1103,5-11 0,-2 15 0,2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8.13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164 193 5913,'-13'-10'274,"2"2"-212,11 8 117,0 0-95,-9-27-56,7 17-22,-7-23-1,9 23-5,0-2 0,0 0 0,0-2-5,0 3-1,3-1 6,-1 4 39,5 2 1,-2 3-24,2 2 12,1 1 23,-1 0 22,3 5 22,-3 3-22,0 6 22,-2 0 28,-3 1-33,-1-2-18,-1 2-16,0-3-22,-4 2-34,-3-4 0,-8-2-62,-3-4 6,-4-2-16,0-2-24,-2-1 1,0-6 0,3-4 45,4-8-57,7 1 40,5-2 45,4 1 22,4 2-56,7 2 39,7 4 17,9 4 5,3 4 23,1 1-28,0 2 23,-3 3-1,-3 6 12,-5 5 78,-6 6 22,-6 4-33,-4 1-28,-3 3-40,-1-2-21,-9 0-12,-3-6-45,-9-3-50,-2-8 22,0-4-101,-1-4-33,3-6 56,3-6 33,5-7 29,7-3 33,4 1 16,3 0 40,0 3 0,3 3 0,4 2 62,4 6-17,4 1 16,2 4-27,2 1-17,0 0-12,-1 4 46,-2 4 16,-3 3 39,-6 4-16,-2-1-90,-5 0-56,0-2-235,-9-5 291,-4-3 0,1-4 0,2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29.2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127 25 6053,'-17'0'554,"3"0"-520,14 0-34,0 0 0,-6 0-22,5 0 117,-5 0-118,13-3-10,-3 2 10,5-1 23,-7 2 84,-1 0-11,-2 8 28,-3 2-23,1 10-33,-1 0-22,3 3-1,1 0-22,0 0 0,7-3 0,4-2-6,7-7 6,2 0 6,-3-8-6,3 0 22,-2-3-61,-1-10 39,-2-2-129,-3-12-106,-2-2-39,-3-2-29,-4-1 147,-1 3 77,-8 3 79,-8 6 34,-9 6 145,-6 7 0,-3 2-39,0 8 84,1 7-45,0 10-50,7 9 0,2 0-62,8 5-22,6-5-6,5 2-11,4-6 0,10-2-22,6-6 16,10-6 17,5-6 12,2-4-51,4-3 0,-2-2-34,-2-8-44,-3-4-185,-6-8-1,-3-1-100,-9-4 364,-5 4 0,-7 8 0,-1 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31.0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409 169 6400,'-11'-25'308,"2"4"-229,7 15-23,-1 0-12,1-2-21,0 2-23,1-3 0,1 1 0,0-1 0,0-2-23,0 0-61,0-1-50,0 1 16,3 1 85,2 2 27,4 3 6,1 2-5,1 3-1,0 0 6,1 2-6,-5 6 6,-1 5 6,-4 10 50,0 5-11,-2 3-17,-6 2-23,-5 0-5,-9-3 0,-4-5 0,-5-4 0,0-5 23,-1-7 5,3-3 0,2-5 22,4-1-27,1-5 5,5-5-23,2-7 18,4-3-23,3-1-34,3 1 34,1 0-6,2 3 1,0 2-40,0 1 39,2 3-22,1 2 28,4 3-16,0 3 10,2 1 0,-3 2 6,1 0 0,0 0-33,-2 0 5,-1 4 0,-3 3 22,-1 8 6,0 4 6,-6 4-6,-3 3 5,-6-3 18,-4 0 10,0-6 7,-1-4-24,1-6-16,-1-3 0,4-4 0,-2-5 0,2-8 0,2-8 0,1-9 0,4-3 0,2-1 17,4 0 11,1 3 0,2 6 0,0 6-28,0 6-17,2 7 12,3 3-1,5 3 6,4 0 0,5 5 0,1 1 0,-1 6 0,1 2 6,-4 2-6,-2-2 22,-4-1 1,-3-1-23,-4-1 0,-1-2 39,-2-1-11,0-3 0,0-1 0,-4-1-6,-2-1-22,-5-1 6,-3-1-6,1 0 17,2 0-17,3 0-40,3 0 40,3-2-22,1 0 5,1-3-16,3 3 16,-1 1-6,4 1-27,-3 0-296,0 0 1,-3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32.7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0 129 6215,'2'-8'62,"0"1"5,-2 7-67,12-14 0,-5 8 6,10-12 11,-8 10 11,-3-1-12,2 0 29,-3 1 17,1-1-17,0 2-45,-1 0 0,1 1 0,0 1 0,-1 2 0,4 2 0,-1 1 0,3 0 11,-1 0 6,-1 2 22,-1 6 90,-1 4-45,-4 7-6,1 1 0,-4 3 6,0 0-22,-4-1-12,-2-3-10,-5-5-1,-3-3-11,1-6-28,-1-3-23,1-2-5,-1 0-50,0-8 16,2-3 12,4-9 0,3-3 22,3 1 11,2-1-84,6 3 62,5 2 33,6 4-11,7 2 17,-2 5 0,2 3 0,-3 3-5,-6 1 5,-3 0 50,-7 2 40,-2 7-40,-3 4-11,0 7-16,-9-2-23,-2 1 0,-11-4-6,-1-4-11,0-5-16,0-3-57,3-3 23,3 0 11,5-7 28,5 0 6,4-7 22,3 1-28,0-1-23,4 0 6,5 0 40,10 5 5,3 0 0,9 5 0,-2 2 5,3 2 12,-3 0 0,-4 2 61,-5 6 62,-8 2 0,-5 5-44,-4-3-40,-3 2-23,-5 0-10,-5-3-18,-9 1 23,-5-6-28,-5-1-56,1-4-129,1-1-106,5-11-151,3-2 442,7-13 0,5 12 0,4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7:33.8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113 108 5807,'-4'-20'330,"1"3"-313,8-14 0,1 23 22,7-23 28,4 31 17,4 3-17,3 5-39,1 7 28,-2 6-5,-1 4 10,-7 1 1,-3 1 11,-7 1-17,-2 1-34,-3-1-22,-9 2-22,-5-3-34,-12-3 39,-5-5 17,-1-7-6,-2-6-39,1-3-78,1-5 11,4-9 39,4-4 12,7-12 38,7 0 23,5-2 23,4 5-23,8-1 5,6 8-5,9 1 6,4 8 0,1 0-1,0 7 46,1-1 10,-3 2 12,-1 4-6,-3 4 34,-6 6-6,-3 2 12,-5 1-35,-4-2-44,-1 0 0,-2-1-28,0-2 0,-6-1-78,-3-5 72,-7-1 6,-1-4 0,3-1-95,2 0-56,5 0 45,4-4 55,1-5 34,7-4 17,7-4-5,6 2 5,7 4 0,2 2 5,1 6-5,-2 2 40,-4 3 55,-8 7 28,-6 4-50,-5 7-34,-3 0-39,0-1-112,-6-3-454,-3-6 566,-8-4 0,7-5 0,1-1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21.1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4133 292 7050,'-11'0'173,"1"0"-27,10 0-79,-3 90 28,3-33-324,-2 10 1,1 3 334,4 16 105,2 3-189,4 1-16,1-6-6,2-9 0,-2-9 0,3-14-129,-2-10-78,-1-16-79,-1-11 152,-3-9 269,0-27-1020,-3-10 885,-1-25 0,-2 24 0,0 4 0</inkml:trace>
  <inkml:trace contextRef="#ctx0" brushRef="#br0" timeOffset="459">4242 377 6055,'59'-5'11,"-1"0"0,40 4-11,-71 13 0,-8 12 627,-9 6-599,-5 8-28,-8 7 0,-10 4 56,-8 5 162,-9-4-212,-1-4-6,6-11 78,4-10-196,11-12 145,4-7-155,6-5 77,10-3 51,10-6 0,17-2 51,13-2-1,9 1 17,7 5 6,3 1-17,-2 4-6,-2 1-33,-10 3 95,-11 8 90,-15 10 83,-14 11-55,-9 8-6,-15 5-23,-10 4-21,-15 0-40,-11-1-45,-4-7-28,-2-7-50,0-9-17,3-10-101,2-6-78,8-6-163,4-2-39,11-2-542,5-5 923,11-2 0,2 1 0,5 2 0</inkml:trace>
  <inkml:trace contextRef="#ctx0" brushRef="#br0" timeOffset="-1448">1618 344 5969,'6'1'392,"-1"1"946,-5-2-1226,0 4-89,0-2 5,0 4-23,0 0-5,0 4 0,-3 7 6,-4 11-6,-5 8 0,-4 12 5,-2 9-5,-1 6 17,0 4-17,0 1-5,2-2 5,3-3 16,1-8-16,4-3-5,3-9-1,-1-3 6,3-6-45,-1-6-44,3-4-46,1-9-116,1-4-679,0-7 230,0-21 700,3-4 0,-2-3 0,2 8 0</inkml:trace>
  <inkml:trace contextRef="#ctx0" brushRef="#br0" timeOffset="-1024">1622 138 4795,'57'55'134,"1"0"1,-5-3-1,-8-2-27,-7 14-40,-4 4-22,-4 3-17,-2-1 11,-5 0-22,-1-5 5,-3-3-22,-2-5 11,-2-6-11,-1-7 1051,-2-7-1062,-2-9 359,-3-7-438,-2-9 198,-3-5-405,0-5 159,-9-4 138,-5-10 0,4 6 0,-3-4 0</inkml:trace>
  <inkml:trace contextRef="#ctx0" brushRef="#br0" timeOffset="-735">1537 852 6988,'-14'-1'420,"4"-1"-246,10 2 122,0 0-240,79 9-50,-32-7 5,8 2 0,2 0-11,6-4 0,-1 0-100,-1-6-91,-6 0-167,-4-7-224,-5 0-415,-8 0 997,-6 1 0,-16 5 0,-7 3 0</inkml:trace>
  <inkml:trace contextRef="#ctx0" brushRef="#br0" timeOffset="1477">7271 702 6540,'7'-13'924,"-1"2"-767,-6 11-34,0-23 56,-1 11 40,-1-16-46,-5 17-78,0 2 12,-4 0-23,-5-2-51,-3 2 7,-6-3-1,-6 4 17,-6 0-6,-4 5 6,-5 2-56,0 6 0,-2 10 0,-1 12 0,1 13 0,2 7-22,3 7 22,10 4-34,9 1 12,13-1 11,6-3 11,14-3-28,12-5 22,15-6-11,15-9 6,12-9-6,9-9 6,10-8 11,5-5 0,3-9 0,1-4-73,-4-6-16,-9-3-35,-9 3-16,-15 3-44,-13 4-96,-14 5-129,-13 3-554,-8 2 963,-6 1 0,0 0 0</inkml:trace>
  <inkml:trace contextRef="#ctx0" brushRef="#br0" timeOffset="3483">10473 1 6098,'6'10'297,"-2"-2"537,-4-8-683,23 61-17,-16-33-44,19 48 5,-20-44-11,-1 4-28,0 6-22,-3 10 11,1 7-45,-3 11 22,3 7-22,-1 10 0,2 7 3,-1-44 0,0 1-3,0 2 0,0 1-318,2 3 1,0 1 317,-2 3 0,1 0 2,1 4 1,0 1 5,-2 2 1,1 2 5,0 1 0,0 2-584,0 0 0,-1 1 570,1 1 0,0 0 14,1 5 0,0 0-11,3 5 0,0 3 16,0 9 1,1 2-20,-2-29 0,0 1 0,-1 1-923,1 0 0,0 0 0,0 0 923,0-2 0,1 0 0,-1-2 17,2 27 0,1-3 64,1-2 0,0-2-81,-3-5 0,0 0 3,-1 1 0,1-1-3,-2-5 0,-1-2-3,0-3 0,-1-2 3,0-10 0,1-2 14,-2-5 0,0 0 287,0-2 1,0 1-269,0 4 1,0 2 475,1 7 0,-1 2-487,0 4 1,0 0-23,1 4 0,-1 0 8,0-1 1,0 0-9,0-1 0,1 1 0,-1-1 0,0 0 2,1-2 1,-1 0-3,1 0 0,1 0 8,-1-1 1,2-1-9,0 0 0,0 0 22,0-1 1,1 0-686,1-2 1,0-1 673,-2 0 0,2-2-11,0-1 0,0-1-997,0-2 0,0-1 1002,0-2 1,1-1-263,0-2 1,-1 0 281,0-2 1,0 0-21,7 46 51,-3-2-5,1-1 10,-2-4-27,0 2 27,-2-5 18,1-1 896,-4-6-907,2-4-12,-3-5 17,0-6-45,0-3 23,-2-7-23,1-2 1196,-1-5-1196,-1-2 11,0 1-11,-2 1 5,0 1 2814,0 7-2841,0 1 50,0 6-23,-5 5 12,-1 2-45,-4 0 23,2-4 1538,-1-9-1566,4-11-18,1-12 238,3-12-311,1-8-77,0-9-29,0-2-762,0-3 544,0 3-380,0-2 800,0 1 0,0-2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6:34.1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1116 9694,'2'7'-6,"0"-2"6,-2-5 0,3 0 0,1 0 0,2 0 0,1 0 0,2 0 0,1 0 0,3 0 0,3 0 6,2 0-6,1 0 5,2 0-5,-1 0 0,2 0-5,1 0 10,2 0-5,2 0 0,4 0 6,1 0-6,2 0 0,2 0 0,1 0 0,1 0 0,3 0 0,-2 0 0,1 0 0,0 0 0,-2 0 0,1 0 5,0 0-5,-1 0 0,2 0 0,0 0 0,1 0 0,1 0 0,1 0 0,-1 0 0,2 0 0,-1 0 0,3 0 0,0 0 0,2 0 0,1 0 0,2-3 0,2 1 0,2-2 0,-1 2 0,1 0 0,-1 0 6,-1 0-6,1 1 0,-1 1-6,0 0 6,0 0 0,-2 0 0,0 0 0,0 0 0,-1 0 0,-1 0 0,0 0 0,-1 0 0,3 0-5,-1 0 5,2 0-6,1 0 1,3 0 5,4 0 0,3 0 0,7 0 0,3 0 0,5-2 0,4-1-6,3-1-402,2-3 408,4 3 0,-1-2 0,4 1 0,1-1 0,2-1 0,2 0-275,-49 3 0,0 0 275,1 2 0,-1 0 0,1-1 0,0 1-3,0 1 0,-1 1 3,1-1 0,0 0 0,48 1-3,-48 0 1,0 0 386,48 0-381,-49 0 0,0 0 3,49 0-6,-2 0 0,-1-1-457,-1 1 457,-3-3 547,3 3-547,-1-3-6,1 2 6,1-1 0,-2 0-455,1 0 455,-1 1 0,-1 1 0,2 0 0,-1 0 0,3 0 0,-1 0 0,2 0 0,0 0 0,1 0 0,-49 0 0,0 0-848,0 0 1,1 0 844,0 0 0,1 0 3,1 0 0,0 0 0,1 0 0,1 0 0,0 1 0,1 1 0,-1-1 0,1 0-12,-1 2 0,0 0 14,-1-2 1,0 1-3,-1 1 0,1 0 0,-1-1 0,1 0 0,0 1 0,0 1 0,1-1 0,0 1 230,0-1 1,1 1-231,2-1 0,-1 1 0,1-1 0,1 0 0,1 0 0,0 0 0,2 0 0,-1 0 0,2 0 0,0-1 0,2 1 0,1-1 0,1-1 0,-1-1-205,2 1 1,1 0 204,0-1 0,1 0 0,1 0 0,0 0 0,1 0 0,1 0 0,0 0 0,1 1-272,1-1 0,-1 0 269,-1 2 0,1-1 3,-1 0 0,0 0 0,-2 0 0,0 1 3,-1 0 0,1 0 339,-1 0 1,1 0-343,0 0 0,-1 0 0,2 0 0,0 1 0,-1-2 0,1 1 0,0 1 0,0 0 0,1-1 0,-1 1-779,1 0 1,1 0 778,-1 0 0,0 0 0,1 0 0,0 0 0,0 0 0,1 0 0,0 0 0,1 0 0,1 0 0,-1-1 0,2 1 0,0 0 0,-1-1 0,1-1 0,-1 1 0,1 1 0,-3-2 0,0 1 0,-1-2 0,0 1 0,-3 1 0,-1-1 0,1 0 0,-1 0 413,-1 0 1,-1-1-412,1 2 1,0-1-3,-1-1 0,0 1 0,0 0 0,0 0-749,0-1 0,-1 1 749,0 0 0,-1 0 0,0 0 0,-1 0 0,-1 0 0,0 0 0,0-1 0,1 1 222,-2 0 0,0-1-225,1 1 0,0-1 6,-1 1 0,0-1 756,0 0 1,0 0-760,0 0 0,0 0 0,-1 0 0,-1 0 0,1 0 0,-2 0 0,-1 0 0,-1 0 765,0 0 1,-1 0-766,-2 0 0,-1 0 101,1 0 0,-1 0-101,-2 0 0,0 0 0,0 0 0,0 0 0,-2 0 0,1-1 3,-1 0 0,0 0 10,0-1 1,0 0-14,49-3 0,-48 2 0,0 0 0,0-1 0,1 0-3,0 0 0,1 0 31,0 0 0,0-1-28,1 1 0,1-1 0,-1 0 0,-1 1 0,1 0 0,0 0 0,-1 0 0,1 1 0,-2-1 0,0 1 0,0 0 0,0-1 0,-1 1 0,0-1 0,0 1 0,0-1 0,0 0 0,0 0-3,0 1 1,-1 0 2,49-6 1,-4 1-1,-4 0 0,-5 1-22,-7 1 5,-6 1-11,-7 1-6,-4 1 468,-6 1-439,-5 1-1,-5 1-22,-5 0 28,-4 0-17,1 0 12,-2 0 5,1 0-6,3 0 6,2-3-6,5-1 6,4-2 0,6 0 6,4-1-6,5-1 0,4 0 0,4-1 243,1 3-243,-2 0-6,-3 1 6,-4 2 0,-4 0-5,-7 0 5,-5 1 0,-8 0 0,-5 1 5,-8-2-5,-2 2 214,-4-2-214,0-2 0,-1 0 6,-2 1 0,-2-2 33,-2 1-28,-4-1 6,-3 1-17,-4 1 0,-4 1-84,-1 0-364,0-3-466,-18-3-1398,-7-4 2312,-25-2 0,23 6 0,1 2 0</inkml:trace>
  <inkml:trace contextRef="#ctx0" brushRef="#br0" timeOffset="1245">11059 52 6753,'0'-8'521,"0"1"251,0 7-744,-6 0-28,2 4 0,-8 3 0,4 8 0,-4 3 0,-2 10 0,0 3 0,2 7 0,2 3 6,7 5-6,0 1 0,3 0 22,9-2-22,5-3 6,13-4 11,7-8 89,4-7-39,6-10-5,1-6-23,1-6 0,0-6-11,-4-12-22,-1-11 11,-6-14-12,-5-5 1,-11-4-6,-5 0 34,-9 4 83,-4 5-27,-7 8 27,-8 9-16,-10 6-33,-7 8-51,-3 4-17,2 5 0,1 1-124,4 1-184,3 0-118,5 1-257,7 1-487,5 1 1170,6 0 0,1-1 0,0-1 0</inkml:trace>
  <inkml:trace contextRef="#ctx0" brushRef="#br0" timeOffset="1907">11812 166 6624,'4'-9'504,"-1"2"-325,-3 7-67,0 13 11,0-1-5,0 15-23,-2 2 6,1 5-11,-3 6-34,2 3-51,1 2 34,1-2-39,0-1 0,7-6 0,6-4-16,8-7 16,6-7 11,-1-4-6,4-8-5,1-2 0,0-5-78,2-13-140,-2-8-57,0-20 18,-2-8-62,-5-6 78,-2-4 174,-5 7 67,-5 9 106,-2 10 79,-6 16-28,-1 7-12,-3 9-72,0 2 56,0 8 16,0 8 46,0 11-57,0 10-56,4 6-5,4 3-22,5 3-18,6-1-5,5-3-28,5-7 0,6-6-95,6-10-112,5-10-17,4-6-202,7-19-1200,-6-7 1626,2-16 0,-28 13 0,-7 4 0</inkml:trace>
  <inkml:trace contextRef="#ctx0" brushRef="#br0" timeOffset="2145">12814 172 6921,'2'20'868,"-1"-3"-678,-1-17-22,26 94-45,-14-44-67,5 14 0,0 0-5,-4-5-51,0-5 0,-2-8-157,-2-11-196,-1-10-190,-4-13 253,-1-7 1,-3-5 0</inkml:trace>
  <inkml:trace contextRef="#ctx0" brushRef="#br0" timeOffset="2415">12347 301 6607,'-11'-7'566,"2"1"-381,9 6-68,0 0-22,95-10-615,-35 5 556,9-1 1,3 0 146,10 3-183,-2 0-6,-5 0-145,-6 0-163,-7-3-725,-12 1 1039,-7-1 0,-22 2 0,-9 3 0</inkml:trace>
  <inkml:trace contextRef="#ctx0" brushRef="#br0" timeOffset="2918">13676 662 6579,'-6'-7'555,"2"2"133,4 5-475,10 36-11,-6-19-23,10 30-17,-10-27-27,0 2-68,-3 0-28,1 2-28,-2 0-11,2 0 0,-1 1-67,-1-1-118,3-1-156,-1-3-152,3-4-375,1-9 868,0-2 0,-2-5 0,-1 0 0</inkml:trace>
  <inkml:trace contextRef="#ctx0" brushRef="#br0" timeOffset="3852">16408 77 7078,'-7'-5'616,"1"1"-370,6 4-179,-19-3-33,12 2-12,-15-1 6,12 8-28,-1 8 34,-4 13-6,1 12 0,2 12-23,4 9 12,4 9 6,3-1-23,7-1 28,11-9-28,11-10 33,14-14-10,8-11 16,5-12-11,4-7-23,-2-19-5,-3-9-84,-8-22-11,-7-10 28,-12-5 0,-11-2 22,-9 4 17,-7 6-17,-14 11 45,-8 7 23,-14 13-23,-3 7-6,-1 9-39,1 3-140,5 5-296,3 8-426,9 0 907,7 7 0,8-9 0,4-3 0</inkml:trace>
  <inkml:trace contextRef="#ctx0" brushRef="#br0" timeOffset="4178">16872 71 7005,'15'15'308,"-3"-3"-185,-12-12-50,-11 82-6,9-37-34,-5 11 1,3 0 11,12-3-39,6-4-6,8-8-90,7-8 90,0-10 39,2-11-39,-2-6 0,0-5-11,-4-11-196,2-8-258,-2-19-5,1-11 16,0-21 277,-2 2 1,-9 19 0,-6 17-1</inkml:trace>
  <inkml:trace contextRef="#ctx0" brushRef="#br0" timeOffset="4358">17267 86 6333,'0'58'1221,"4"-23"-1160,0 14 1,1 4 5,14 7-39,5-5-28,6-4-6,8-10-61,3-9-6,7-13-11,1-9-201,11-21-460,-3-14 745,2-18 0,-28 15 0,-10 3 0</inkml:trace>
  <inkml:trace contextRef="#ctx0" brushRef="#br0" timeOffset="4565">17979 3 7750,'3'93'69,"1"-1"0,4 2 0,3-9-707,4-4-253,12-13-524,-8-59 0,-8-7 0,-4-2 0</inkml:trace>
  <inkml:trace contextRef="#ctx0" brushRef="#br0" timeOffset="4825">17580 132 7335,'-2'10'370,"1"-2"-51,1-8-269,107-19-22,-45 5-28,13-1 0,1-2-151,-2-5-302,3 1-348,-14 2 552,-4 7 0,-30 4 0,-11 5 0</inkml:trace>
  <inkml:trace contextRef="#ctx0" brushRef="#br0" timeOffset="5393">18384 500 6535,'-7'7'403,"1"-2"-302,6-5-23,-12 41 45,8-20 45,-8 34-17,12-31-44,0-1-29,0-1-72,8-4 38,4-5-27,11-6 73,6-4-45,3-3-29,4-6-16,0-4-44,-2-11-29,-5-3-11,-5-4 33,-7-1-38,-7 3-12,-5-3 45,-3 5 6,-4 3 50,-9 4 5,-10 5 62,-11 4 57,-9 4-52,-2 2-72,0 2-72,-2 5-455,6 2 527,-1 5 0,21-4 0,4-3 0</inkml:trace>
  <inkml:trace contextRef="#ctx0" brushRef="#br0" timeOffset="6780">1326 1809 7173,'-6'0'190,"1"0"275,5 0-387,-21 0 1,13 1-62,-17 2-17,17 4 0,-3 3 0,-1 6 0,-1 4-6,2 8 6,4 6-17,4 3 12,3 3 5,8-2 0,7 0-6,14-4 6,11-3 0,11-9 106,8-9-38,11-7-40,7-14-6,5-16-22,2-17-587,-4-17 447,-5-8-11,-13-5 73,-14-1 78,-21 7 22,-12 7 57,-23 14 55,-20 14-44,-21 15 33,-20 8-39,-8 11-39,0 9-45,4 9-34,11 9-268,13 0-337,19-1-430,14-5 1208,12-5 1,4-9 0,0-5-1</inkml:trace>
  <inkml:trace contextRef="#ctx0" brushRef="#br0" timeOffset="7406">3881 1845 7229,'-14'86'285,"12"-8"-201,21-39 34,12 0-90,12-3-28,10-4 39,12-11-11,6-9-5,5-8 5,-4-13-28,-2-9-68,-12-13 18,-11-12 44,-18-5 6,-15-1 23,-9-2 5,-19 4 11,-7 3 51,-17 6-34,-3 10-56,1 9-51,3 9-156,8 6-213,2 8-336,8 7 756,4 6 0,7-4 0,4-2 0</inkml:trace>
  <inkml:trace contextRef="#ctx0" brushRef="#br0" timeOffset="8085">6678 1772 6753,'15'-2'1058,"-3"1"-789,-12 1 285,0 0-402,-29-25-57,18 19-67,-24-18-28,24 24-39,-3 6 39,-2 10-40,-1 10 18,2 11 16,1 5-38,7 2 4,3-1-10,8-3 0,14-6-113,13-8 118,20-10 45,13-8-173,9-8 173,4-15-16,2-9-63,-9-18-5,-9-8-22,-16-4-12,-15-4 62,-16-1 56,-8 5-61,-23 6 61,-10 10 16,-21 12-16,-10 12-240,-18 13-522,-1 17 762,-12 11 0,44-8 0,8-1 0</inkml:trace>
  <inkml:trace contextRef="#ctx0" brushRef="#br0" timeOffset="8965">1401 3191 6938,'-2'-9'532,"0"2"-320,2 7-156,-10-13 23,4 7 94,-8-11 23,5 12-11,0 0-11,-1 4-124,-1-1-50,-2 2-17,0 10-11,2 6 12,3 15 16,4 10 0,3 7 0,16 7-23,12 2 18,22-3-18,17-5 23,13-11 0,13-14 31,-43-16 0,1-3-23,1-5 1,-1-4-184,1-6 0,-3-4 175,40-27-140,-13-21-33,-17-14 61,-19-5 112,-17-3 11,-13 7 95,-18 11 29,-15 14-74,-16 15 29,-14 15-17,-2 11-73,0 7-17,8 15-118,7 7-206,12 13-275,14 9-415,7 0 1031,14-2 0,-4-17 0,4-9 0</inkml:trace>
  <inkml:trace contextRef="#ctx0" brushRef="#br0" timeOffset="9509">4147 2759 6871,'-14'15'89,"4"-3"-27,-10 67 5,15-37-17,0 10 1,7 1 66,25-7-5,23-8-112,12-6-981,10-13 1099,9-9 239,2-8-295,-1-19-62,-3-9-12,-11-23-94,-11-8-28,-16-9 134,-16-3 39,-13 4 90,-11 5 5,-18 14 17,-10 10-56,-17 13-55,-5 10-40,0 8-45,3 12-263,6 12-543,10 9 851,8 6 0,11-15 0,5-7 0</inkml:trace>
  <inkml:trace contextRef="#ctx0" brushRef="#br0" timeOffset="10023">7206 2523 7691,'-6'62'78,"-1"0"0,1-1 1,0-5 5,0 21-23,-2 2-27,-1-4 5,-1-9-33,0-9-6,3-16-73,-1-10 159,4-16-640,-7-6-1146,0-17 1700,-7-8 0,8 3 0,1-1 0</inkml:trace>
  <inkml:trace contextRef="#ctx0" brushRef="#br0" timeOffset="11035">1452 3997 8002,'-6'-4'369,"0"2"-341,3 2-28,-3 2-11,-1 7 5,1 5 6,-1 12-5,3 5 5,1 8-6,9 3 6,11 0-33,15-3 10,18-9 23,15-12 62,13-8-17,9-16-6,6-16-39,-3-14-500,-11-19 411,-14-7 50,-21-1 39,-21 0 0,-13 7 5,-22 7 74,-12 9-18,-18 11-10,-11 8-51,-3 12-23,3 3 18,5 6-79,9 8-140,11 4 174,11 12-851,9 0 901,7 0 0,1-11 0,0-4 0</inkml:trace>
  <inkml:trace contextRef="#ctx0" brushRef="#br0" timeOffset="11525">4900 3519 7744,'-10'22'224,"3"-4"-157,7-18 12,-10 94-12,8-42-34,-3 12 1,1 1-12,4-2-22,0-4-50,0-7-269,8-10-471,6-12 790,7-11 0,-6-11 0,-5-5 0</inkml:trace>
  <inkml:trace contextRef="#ctx0" brushRef="#br0" timeOffset="12225">7080 3724 7039,'-8'9'369,"2"-3"152,6-6-336,-38 82-40,23-45-84,-7 14 1,2 0 34,11-13-63,6 1-5,1-1 0,10-1 0,9-3-28,15-5 39,13-7 45,10-7 12,3-9-40,5-6-51,-3-16-5,-2-12-134,-7-18-40,-10-13 29,-9-5 77,-13-6 35,-9 3 33,-8 4 39,-19 9 11,-10 11 51,-21 15-17,-8 13-33,-9 10-362,-4 13 311,-2 10-72,2 12-404,-3 15-622,8-3 1098,4 2 0,28-23 0,12-6 0</inkml:trace>
  <inkml:trace contextRef="#ctx0" brushRef="#br0" timeOffset="13043">1281 4889 7223,'-5'-2'381,"0"1"-79,5 1-184,-42 6 0,22 3-40,-34 9-44,35 2-34,2 6 0,5 6 0,5 9 0,4 8 0,14 10-6,11 2-11,21-2 17,18-7 0,15-15 51,14-16 5,7-13-371,-44-16 1,-1-5 314,0-2 0,-2-5-25,-1-8 0,-4-6-45,-2-2 0,-5-3 22,-7-1 1,-4-2-9,9-41 56,-20 5 22,-28 9 23,-21 10 78,-27 15-33,-18 12-51,-7 14-17,-1 9-11,5 6-11,10 11-196,13 5-330,17 14 107,14 2 419,15 0 0,6-13 0,6-6 0</inkml:trace>
  <inkml:trace contextRef="#ctx0" brushRef="#br0" timeOffset="13630">4760 4830 7076,'12'62'138,"0"-1"0,-1-1 1,0-4-106,6 22-10,-2 0-23,2-5-140,2-10-280,6-11-387,1-13 807,5-16 0,-14-11 0,-5-10 0</inkml:trace>
  <inkml:trace contextRef="#ctx0" brushRef="#br0" timeOffset="14235">7356 4757 7464,'0'7'672,"0"-2"-28,0-5-476,0 74-27,-2-27-77,1 8 1,-1 3-21,-2 13-27,-1 1-17,2-1 0,1-8-33,0-9-158,2-11-162,0-13-202,0-10-229,-1-11-179,-4-5 963,-5-12 0,3 6 0,0-6 0</inkml:trace>
  <inkml:trace contextRef="#ctx0" brushRef="#br0" timeOffset="14948">1275 6262 6316,'3'-11'1338,"0"3"-1002,23-12 6,-7 45-146,26 7-162,-9 59-34,-4-10-28,1-2-163,-6-29-246,8-4-425,2-9 862,6-11 0,-21-12 0,-5-9 0</inkml:trace>
  <inkml:trace contextRef="#ctx0" brushRef="#br0" timeOffset="15624">4842 5937 7067,'-17'24'380,"3"-5"-178,14-19-90,0 0 50,-29 77 1,20-34-91,-6 11 1,1 1 34,13 1-29,1 1-28,0-2-10,9-5-40,7-4 16,14-8-16,10-11 73,9-12 34,4-7-46,5-14-61,0-12-917,-3-15 800,-4-13-46,-8-9 23,-10-4 79,-13-1-505,-10 2 594,-7 6 33,-17 3 46,-9 9-68,-20 5 0,-10 9-39,-5 6-338,0 10 338,3 5-45,11 5-95,7 7-303,11 7-458,9 6 1097,7 4 1,6-11 0,3-5 0</inkml:trace>
  <inkml:trace contextRef="#ctx0" brushRef="#br0" timeOffset="16247">7053 6026 7375,'-8'-5'554,"2"0"-308,6 5-139,-30 18 55,16-3-33,-22 20-28,23-6-34,5 6-50,2 3-12,4 4-5,4 1 0,10-3-50,11-5 50,16-7 73,11-10 33,6-8-50,6-6-6,-1-19-50,-1-9 0,-6-21-123,-6-9 39,-10-4-5,-9-1 33,-12 4 56,-9 9 0,-5 7-34,-12 12-56,-10 7-66,-15 6-236,-26 7-375,-4 2 767,-16 4 0,39 1 0,8 0 0</inkml:trace>
  <inkml:trace contextRef="#ctx0" brushRef="#br0" timeOffset="16967">1506 7334 7380,'6'-8'347,"-2"1"45,-4 7-319,25 71-6,-13-22-42,4 5 1,1 2 18,-3 13-44,3-3-33,-2-7-253,4-8-313,7-10-459,1-11 1058,5-13 0,-15-8 0,-5-8 0</inkml:trace>
  <inkml:trace contextRef="#ctx0" brushRef="#br0" timeOffset="17657">4814 7107 7022,'-24'35'403,"4"-8"-291,20-27-39,-18 71 16,13-35 85,-13 58-17,18-52-34,5 0 0,5-1-17,10-1-72,11-4-28,10-7 94,10-10 52,10-9-91,6-9-61,8-18 0,-3-11-106,0-23-23,-11-9 23,-8-6 44,-17 0 62,-14 4 62,-12 6 38,-19 8-16,-15 8 12,-18 9 66,-14 10-67,-4 7-89,-2 8-6,7 4-84,8 4-219,9 6-285,11 3-610,10 3 1198,7-2 0,7-5 0,1-3 0</inkml:trace>
  <inkml:trace contextRef="#ctx0" brushRef="#br0" timeOffset="18249">7523 7028 6943,'-8'-16'863,"2"4"-623,6 12 108,0 0-96,-1 18-12,0 1-76,0 23-52,1 2 0,6 9-62,0 6-44,7 5-6,-2 1-6,1-2-56,-2-5-106,-1-6-101,0-6-129,-1-8-246,-3-4-1058,-1-9 1702,-3-7 0,0-9 0,-1-5 0</inkml:trace>
  <inkml:trace contextRef="#ctx0" brushRef="#br0" timeOffset="19000">1588 8612 7341,'-13'-13'795,"2"2"-554,11 11 89,0 0-296,-9 7-1,13 15 1,-1 17-28,18 18-6,6 11 0,1-2-213,3 0-319,11-11-403,4-10 935,7-16 0,-24-14 0,-7-9 0</inkml:trace>
  <inkml:trace contextRef="#ctx0" brushRef="#br0" timeOffset="19690">5189 8171 6809,'-6'-9'325,"2"3"39,4 6-68,-6 15-55,4 6-22,1 20-23,11 7-73,6 6-50,4 3-17,2 1-51,1-1-5,-1-2-28,0-3-201,-2-4-309,2-4-442,-1-7 980,0-8 0,-10-13 0,-4-8 0</inkml:trace>
  <inkml:trace contextRef="#ctx0" brushRef="#br0" timeOffset="20550">7434 8361 7570,'-7'2'510,"1"-1"-353,6-1-12,-9 8 51,2 1-78,-8 11 0,5-2-68,0 5-28,1 3-22,4 2-16,2 2-18,3 4-39,4-1 40,11 2-40,9-4 34,14-4 39,8-7 0,7-7 0,7-8 5,3-3-5,2-12 0,-1-5 0,-4-11-33,-2-4 27,-10-3 6,-7 0-6,-10 0 6,-10 0 0,-8 2 0,-7-3 0,-4 1-22,-10-4 0,-8-1-29,-14-4-33,-10-1 84,-11 2 0,-2 1 34,-5 7 27,3 10-38,4 8-23,5 9-56,7 3-62,2 10-352,-3 14-734,3 8 1204,-5 11 0,21-18 0,4-6 0</inkml:trace>
  <inkml:trace contextRef="#ctx0" brushRef="#br0" timeOffset="21309">2031 9679 8214,'7'52'566,"-1"2"-476,3-6-23,1 12-50,1 6-17,2 5 0,-1-1-5784,2-8 5426,1-8-202,3-16 1134,9-17-574,2-10 0,-9-11 0,-7 0 0</inkml:trace>
  <inkml:trace contextRef="#ctx0" brushRef="#br0" timeOffset="21983">5571 9477 7906,'-15'13'241,"2"-2"-179,13-11 11,-1 75 72,4-30-42,-1 8 1,2 4 76,7 6-102,6 1-72,-1 1-6,1-8-40,1-5-150,0-11-163,2-8-296,0-13-354,-1-10 1003,0-7 0,-10-3 0,-3 0 0</inkml:trace>
  <inkml:trace contextRef="#ctx0" brushRef="#br0" timeOffset="22542">7891 9314 7475,'5'17'874,"0"-3"-482,-5-14 85,0 0-298,15 71 39,-5-31-143,1 12 1,1 2 59,3 6-68,-1 7-39,3 1-28,-3 0-62,1-7-117,-3-7-179,1-8-242,-2-12-207,-3-8-335,-1-10 1142,-5-8 0,-1-4 0,-1-4 0</inkml:trace>
  <inkml:trace contextRef="#ctx0" brushRef="#br0" timeOffset="27480">12412 1873 7520,'0'-28'543,"0"4"-352,0 19-46,0 1 1,0 1 195,0 1-257,-5-1-4,3 3-41,-6-2-39,4 1 0,-4 1 0,2-2 0,-4 2 50,0 0-44,-2 0-6,0 0-34,-1 3-22,2 6 11,1 7-23,3 11 18,4 8 50,1 10-22,8 6-12,11 2 12,14 0-29,14-4 29,9-9 22,9-11 0,4-11-6,5-10-67,-1-9-5,-2-17-51,-5-10 17,-9-18-56,-10-7 168,-15-5 51,-14 1 161,-9 3 7,-16 8-62,-11 9-29,-17 12-37,-9 9-91,-4 10-85,3 3-240,5 3-330,10 4-1232,10 1 1887,12 0 0,5-1 0,5-4 0</inkml:trace>
  <inkml:trace contextRef="#ctx0" brushRef="#br0" timeOffset="28569">17505 1873 7195,'-19'0'303,"4"0"-191,15 0 84,0 0-101,-36 0 6,22 1 5,-29 4-33,32 4-23,-1 5-27,4 7 27,1 5-22,3 8-28,3 4 0,1 4 28,6 1-22,8-2 10,10-1 24,8-3-18,7-5 17,4-4-22,3-7 5,2-5 6,0-7-28,-1-5 45,0-2-11,-3-6-1,-3-8 1,-5-7 56,-4-9-23,-8-3 11,-5-1 13,-9-2-30,-5 2 18,-4 0-46,-8 0 23,-9 1 28,-11-1-67,-11 3-17,-5 1-67,-3 5-28,-2 5-141,1 4-168,1 7-195,-9 3-392,5 4 991,-4 0 0,26 0 0,9 0 0</inkml:trace>
  <inkml:trace contextRef="#ctx0" brushRef="#br0" timeOffset="30465">12640 2896 7307,'-16'9'342,"3"-2"-219,7-4-17,0 0-16,-1 1 0,1 1-18,-3 1-16,-1 3 0,-1 1-16,0 5-1,1 0-6,1 5-33,2 2 6,4 2-6,1 4 0,2 1 56,5 4-6,6 0-10,12 3 55,9-1-34,8-2 7,5-2-29,5-5-34,4-5 29,4-5-12,2-7 1,0-5-23,0-2 0,-6-6-23,-1-7-5,-7-8 23,-6-7-18,-8-6 1,-10-5-12,-7-4 34,-8-5 0,-4 0 6,-3 0-6,-12 3 0,-6 4-56,-16 7-28,-4 6 34,-3 9-118,0 6-180,0 7-217,-4 3-885,3 6 1450,-1 5 0,21-3 0,7 1 0</inkml:trace>
  <inkml:trace contextRef="#ctx0" brushRef="#br0" timeOffset="31508">17836 2783 6473,'-12'-15'823,"3"3"-599,9 12 902,0 0-986,-1 15-17,0 7-22,0 24-50,4 9-23,2 10-28,4 3 0,3-2 0,0-5 0,1-7-17,1-8-135,0-8-117,-2-8-173,1-9-124,-1-10-296,0-6 862,-3-5 0,-4 0 0,-4 0 0</inkml:trace>
  <inkml:trace contextRef="#ctx0" brushRef="#br0" timeOffset="32948">12848 3831 6809,'-15'0'291,"3"0"-196,12 0-39,0 0-16,-31 77-7,24-42-2,-9 14 0,6 0 30,23-12 18,10-1 44,13-6-50,5-7-40,7-7 6,3-9 1,3-7-1,1-14-17,-2-10-16,-5-14-6,-10-8 22,-10-2 17,-12-1 57,-8 4 139,-10 5 50,-15 8-156,-10 7-84,-16 10-28,-4 7-17,-1 6-95,1 2-202,8 8-375,8 6-521,11 8 1193,8 0 0,7-9 0,4-6 0</inkml:trace>
  <inkml:trace contextRef="#ctx0" brushRef="#br0" timeOffset="33878">17669 3865 7089,'5'0'448,"0"0"851,-5 0-1226,0 9-34,0 6-17,5 15-16,2 6-6,6 10 6,4 3 10,4 6-16,1 1-39,1-1-62,0-3-16,-2-4 16,-1-7-106,-3-6-101,-5-8-168,-2-9-274,-4-7 750,-3-7 0,-1-3 0,-2-1 0</inkml:trace>
  <inkml:trace contextRef="#ctx0" brushRef="#br0" timeOffset="35869">13127 4824 8786,'0'61'93,"0"-1"1,1 1-1,0-4-37,1 20-429,1 4 373,2-7 93,2-9-234,2-10-212,2-15-62,1-11 46,10-15-163,-1-12 532,8-16 0,-14 6 0,-3-5 0</inkml:trace>
  <inkml:trace contextRef="#ctx0" brushRef="#br0" timeOffset="36849">17284 5094 8612,'2'18'0,"-1"5"0,-1 5-11,3 4 11,6 3-6,6-2-16,10-1 5,8-5 17,8-5 22,8-5-22,6-8 0,6-4 6,1-4-6,1-1-22,-3-7 22,-5-3 0,-8-7 5,-8-4 23,-11-1-5,-8-5 33,-11-1 44,-5-4 68,-5 0-106,-10-3-39,-9 1-6,-12 0 39,-6 5-50,-4 3-6,2 6 0,1 4-6,5 7-72,2 5-147,2 2-55,-1 2-286,0 7-318,-8 4 884,1 7 0,14-7 0,5-2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27:15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4 178 7604,'6'0'381,"-2"0"324,-4 0-744,0 5 22,0-1 17,0 7 23,0-1-23,0 4 0,-1 5-17,-1-1 17,-2 3-39,1-1 11,1 2-51,1 1 40,1 1-95,7 2-23,7 1 84,12-1 34,6-6 39,6-2 0,3-7 28,5-5-28,0-3 0,3-6 0,-1-10-34,-2-9-61,-3-13-50,-6-6 10,-6-4 1,-10 0 134,-8 0 0,-8 3 140,-3 4 28,-13 5-6,-7 5 12,-13 5 5,-6 6-56,-3 4-84,1 6 1,2 3-29,3 4-11,3 0-17,2 6-101,3 5-184,1 7-84,3 5-113,-2 3-1018,5-2 1517,0-3 0,10-10 0,3-4 0</inkml:trace>
  <inkml:trace contextRef="#ctx0" brushRef="#br0" timeOffset="960">4723 0 7643,'0'14'247,"1"2"-191,1 4 11,3 8 28,0 8-22,2 8-40,0 5 7,0 2-40,-1-2 16,1 0-10,-1-6-6,0-3 0,-2-8 0,1-5-6,-3-8-33,1-5-106,-3-7-107,2-4-353,-1-1-425,-1-16 1030,2-2 0,-2 0 0,0 3 0</inkml:trace>
  <inkml:trace contextRef="#ctx0" brushRef="#br0" timeOffset="2703">99 1287 6759,'8'-10'442,"-2"2"-319,-6 8 655,0 0-632,3 5 0,2 10-57,4 15-44,3 11-17,0 12-28,3 2 0,-1 1 0,1-4-45,-3-8-117,0-6-96,-3-11-190,0-9-156,3-10-556,2-18 1160,2-11 0,-7 5 0,-3-2 0</inkml:trace>
  <inkml:trace contextRef="#ctx0" brushRef="#br0" timeOffset="3855">4661 1272 6652,'-13'0'633,"2"0"-398,11 0 84,0 0-134,-12-6-17,8 5-11,-10-4-23,10 5-5,1 0-11,0 0-18,-2 0 7,1 0-40,-3 0 51,2 0-45,0 0-22,-2 0-18,0 0-10,0 0-18,-1 1 1,0 3-6,-1 3 0,-1 3 0,1 1-28,1 3 28,2 1-28,1 5-39,4 2-6,-1 5 39,2 2-62,8 4-55,6 0 95,10 0-22,8-3 78,6-2-17,4-5 17,8-4 5,3-6 1,4-6-6,2-3 0,-3-4 0,-2-4 0,-7-8-22,-5-9-6,-9-9-23,-8-7 12,-8-6 11,-8-3 28,-5-3 22,-5-2 12,-13 2 0,-8 1 5,-17 4-39,-5 5-23,-6 7-61,-1 5-50,3 8-230,-5 7-308,7 5 672,-3 5 0,25 1 0,6 1 0</inkml:trace>
  <inkml:trace contextRef="#ctx0" brushRef="#br0" timeOffset="4631">191 2228 6798,'0'-7'414,"0"2"381,0 5-599,0 42-84,6-12-22,2 39-1,4-22-44,1 3-34,-2 0-11,1-4-44,-2-4-152,0-7-208,0-9-256,7-10-376,-1-8 1036,6-6 0,-11-2 0,-2 0 0</inkml:trace>
  <inkml:trace contextRef="#ctx0" brushRef="#br0" timeOffset="5625">4603 2283 6445,'-9'16'157,"1"-4"-96,8-12 141,0 0-96,-12 79 46,12-44-52,-2 62-38,16-64-62,11-1 140,3-4 22,8-4-106,3-8-5,5-7-1,2-7-5,2-7-17,-2-11-6,-2-13-22,-6-12 6,-6-7 22,-11-3-11,-7 2 89,-10 2 79,-2 5 16,-13 5-27,-5 7-101,-13 4 89,-7 7-162,0 4-17,-6 7-246,2 4-196,-16 2-470,4 8 851,-11 3 1,30-1-1,8 0 1</inkml:trace>
  <inkml:trace contextRef="#ctx0" brushRef="#br0" timeOffset="6303">41 3258 7240,'16'0'554,"-4"0"-369,-12 0 118,0 0-113,7 29-50,1-1-67,9 36-17,1 1-34,3 11-5,3 5-17,0-2-56,-2-6-134,2-10-309,4-12-363,0-13 862,8-17 0,-19-10 0,-2-10 0</inkml:trace>
  <inkml:trace contextRef="#ctx0" brushRef="#br0" timeOffset="7200">5016 3469 8562,'12'10'684,"1"9"-578,-1 19-22,2 14 6,6 11-51,2 8-17,5 6-22,1-2 0,1-1-61,-2-7-79,-1-8-107,-1-10-123,-4-10-213,-4-11-296,-5-11 879,-6-8 0,-2-8 0,-3-1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41:15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62 684,'-34'0,"7"0,27 0,42-13,-24 8,36-12,-35 9,1-3,2 2,0-2,1 3,0 1,-4 1,3 1,-3 0,0 4,0-2,-2 1,0 1,-2-2,2 1,0-1,0 0,2 0,-2 0,0 0,0 1,0 0,1 0,0-3,2 1,-1-1,0-1,1 3,-1-3,0 2,1-1,-3 1,3-2,-2 3,0-1,-1 1,0-1,0 1,0 0,0 0,0 2,0-2,2 1,0-1,3 0,0 0,4 0,-1-1,3-1,2-1,2-1,4 1,3-1,1 0,1 0,-2-1,0 2,-2-3,1 3,-1-1,-1 2,2 1,-4-2,2 3,-1-1,-2 1,2-1,-4 3,1-2,-1 1,0-1,-1 0,0 0,-2 0,1 0,-1-1,2-1,-1 0,0-1,0 3,-2-3,1 3,-3-2,2 2,-3 0,3 0,-1 0,3 0,1 0,5-2,4 1,2-2,3-2,0 0,2 0,0 0,2 1,1 0,-1 0,3 3,0-2,1 0,0-1,1 0,-2-1,4 2,-4-3,3 1,-1-1,2 1,-1 1,1 2,-2 0,1 2,-1 0,1 0,1 0,-1 0,-1 0,0-1,-3-1,-4 0,-1-1,-4 3,2-2,-2 2,-2 2,2-2,-2 3,2-3,0 3,0-3,-1 1,0-1,0 0,-2 0,3 0,-2 0,2 0,0 0,-2 0,2 0,-3 1,1-1,-3 1,1 1,-3-2,3 3,-1-3,2 3,1-2,0 2,2 0,0 0,0 0,0 0,-1 0,1 0,2 0,-1 0,4 0,-1 0,2 0,-1 0,2 0,0 0,0 0,1 0,2 3,2-1,1 2,1 0,1-1,0-2,4 1,0-1,1-1,0 2,1-1,-1-1,-1 3,-2-1,-1 1,-2 0,3-1,-2 0,2-1,0 1,0-1,1 0,-1 0,2 0,-2 2,0-3,0 3,-2-2,2 2,-4 0,1 1,-1-1,-1 0,0 0,0 0,-4 0,2 0,-1 0,1-1,0 0,0 0,2 1,-1 0,3 0,1-1,0 1,4-3,-2 3,3-3,-1 3,3-3,0 3,2-1,1 1,-1 0,3 0,-3 0,0 1,-2 0,-4 0,1-1,-1 0,0 0,1 2,-1 0,2 1,0 0,1-1,1 0,-1 0,0 1,1 0,-2 1,1-1,-1-2,0 2,1-1,-3 0,2 0,-1 0,0 3,-1-2,-1 2,0-1,0 0,2 0,-1 1,3-2,-1 0,2 0,0-2,3 1,-1-1,3 0,-3 1,3-2,-3 1,3-1,-1 0,1 1,-2-3,-1 2,-2-1,-3 1,-1 1,-1 1,0 2,0 0,1 2,1-3,3 2,0-2,3 0,1-1,3-1,0-2,1 1,1-2,1 1,0 1,2-2,2 1,-3 1,2 0,-3 0,2 3,-1-3,0 3,0-2,0 0,1-2,0 1,2-3,-2 3,0-2,0 1,-3 1,-1-2,-4 4,-3-2,-6 3,-2-2,-3 0,-2-2,0-1,0 0,-1 0,1 0,-2 0,1 0,-1 2,0-3,-1 1,3-1,-1 0,1 0,1 0,1 0,2 0,0 0,1 0,-2 0,4 0,-2 0,2 0,0 0,2 0,-1 0,4 0,0 0,2 0,1 0,3-3,1 1,3-3,2 0,0-1,1 1,-1-1,-3 3,-1-3,-4 3,-4-2,-3 2,-6-1,-4 0,-4-1,-4 0,-4-3,0 2,-3-3,1 2,-2-1,-2 0,-1 0,-2 0,-4 2,-1 0,0 1,-3 0,-1-2,0 1,-1-3,0 1,2-1,0 1,8-1,0 3,8-2,0 2,3 0,-2 0,-2 1,-4 1,-6 2,-4-1,-8 3,-62 26,37-19,-45 20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41:24.3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1 656,'46'-7,"-2"2,-12 5,2 0,7 0,0 0,5 0,0 0,3 0,-1 0,2 0,-6 0,0-2,-6 1,-1-2,-4-1,-3 1,1 2,-4-2,2 3,-2-3,2 3,0-3,3 1,1-1,3 0,1 1,2 0,1 0,0-1,0 0,1 0,-1 0,3 0,0-2,1 2,2-3,-2 3,4-3,-2 2,0 1,1 2,-2 1,1 0,0 0,0 0,2-1,-1-1,1-1,0 0,-1-2,1 2,0-2,-1 2,3 0,-1-1,2 1,0-2,1 1,0 0,1-3,5 2,1-5,6 0,3-2,4-2,3 0,5-1,5 0,5-2,6 1,-47 8,1 0,1 0,0 0,0 1,0-1,1 1,0 0,-1 0,-1-1,0 2,0 0,49-9,0 3,0-1,-49 7,0 1,1 0,0-1,0 0,1 0,0 2,1-1,-1-1,0 0,1 1,0 0,-1 0,0 0,0 0,-1 1,0 0,-1 0,49-5,-2 2,-2-1,-1 1,0 0,-4-1,2 2,-2-2,2 1,-1 0,0-2,-2 3,-2-3,-2 3,-6-3,-3 2,-4 0,-3 1,-2 1,-1 0,-2 2,-2 0,0 0,-1 2,-1-2,-1 2,-2 0,-1 1,-2 0,1 0,-2 0,1 0,-3 0,2 0,-2 0,0 0,0 1,0 3,-1 0,1 2,-2 1,2-1,0 0,1 0,-1 0,0 0,0 0,0 0,0 1,2 0,0 0,1 1,1-1,1 0,2 1,2-2,2 2,0-2,1 0,-3 0,-2 0,-4 0,-1 1,-2-1,0 0,2 1,0 0,1 0,1 1,1-2,0 3,2-2,0 0,0 1,0-2,0 3,0-3,-1 3,3-2,0 0,1-1,0 0,1 1,1-1,-2 0,4 0,-4 0,4 0,-2 2,2-2,-1 3,1-3,1 2,1-2,1 0,0 0,0-1,2 1,0-1,0 1,1 0,-1 0,2 0,-2 0,-2 0,-2 1,-1-3,1 2,1-1,3 0,0-1,1 1,2-2,1 1,0 1,1 0,0 1,2 0,-2 0,2 0,-1 0,1 2,0-2,1 3,-3-2,3 0,-3 1,3-2,-1 1,2 0,-1-1,2 0,0 0,2 1,0 1,-1 0,1 1,-2-4,-1 2,-4-3,-4 0,0-1,-2 2,1-2,-1 3,0-3,2 2,-1-2,0 0,1-2,-2 2,2-1,-3 1,4 0,-4 0,3 1,-1 0,27 0,5-1,-50-2,1 0,12 1,8-1,-10 0,13-1,1 0,1 0,1 0,-3 0,1-4,-4 1,0-5,-4 2,-3 0,-6 0,-7 1,-7 1,-7 1,-7 1,6-1,-13 1,2 1,-10-2,-3 1,4-1,0 0,2 0,4-1,0-1,4-1,3 0,2-1,2 0,1 1,5-2,-1 1,3 0,2-2,-1 3,2-3,-3 1,-1-1,-1 1,-3 1,-4 0,-7 3,-5-1,-8 4,-67 11,40-6,-49 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1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10 150 7621,'0'9'857,"0"-2"-56,0-7-806,0-10-12,0 5-11,0-9-62,5 7 90,4 1-22,5 2 22,3 2 33,-2 1-27,0 1 78,-4 5 0,-3 5 78,-4 5 1,-3 4-18,-1-3-27,0-3-17,-7-5-68,-3-4-33,-8-2-190,-1-8-79,-2-9 140,5-9 23,5-9 78,6 0-28,3 1 56,13 6 0,4 6-11,12 7 11,1 8 28,-3 3 33,-3 2 40,-6 7 84,-6 2-17,-5 7-56,-4-1-112,-1-2-224,-4-6-701,-6-3 925,-9-11 0,7 5 0,0-4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41:27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0 330,'61'14,"-4"-3,-23-11,2 0,3 0,-1 0,2 0,-1 0,4-2,0 1,1-2,2 0,-2 0,2-1,-2 0,1 1,-3-2,1 2,-2 0,-2 1,-1 0,-3 1,-1 0,0 1,2 0,-2-1,4 0,-4-2,2 3,-4-3,0 3,-3-3,2 3,-4-1,2 1,-2 0,1 0,0 0,0 0,1 0,0 0,-2 0,4 0,-2 0,3 0,-1 0,3 0,-2 0,4 1,0-1,3 2,2-1,1-1,4 3,-1-1,2 0,-1-1,2-1,0 0,-1 0,1 0,0 0,1 0,-2 0,1 0,-1 0,-1 0,0 0,-1 0,0-1,2-1,-1-3,2 2,1-1,-1 1,5-2,0 2,5-4,5 1,5-2,5-2,5 1,4-3,2 2,3 0,0 1,0-1,-2 3,-3-1,-1 3,-1 1,4 1,1 0,2 0,1 0,1 1,1-1,-1 2,1-2,-1-1,-1 1,1 0,-1 2,1-2,0 2,-1-1,1 0,1-1,0 1,2 1,0 1,-1 0,-1 0,-3 0,-2 0,-2 0,-4 0,-2 0,-6 0,-1 0,-4 1,2 2,-3 2,3 1,-1 2,1 0,0 2,0 0,0 0,0-1,1 1,0-3,0 2,2-2,-1 2,1-3,1 3,-2 0,1 1,-2 2,2-1,-1 1,3 0,0 0,2 1,2-2,1-1,2-2,2 1,1-3,0 3,0-2,-3 1,-2 0,-3 1,-3 1,-2-3,-2 2,0-2,0 0,0 1,2-2,1 2,3-2,1-1,1 0,3 0,1 0,3 1,2-3,2 2,3-2,1 0,2-2,1 2,2-1,1 0,1 0,-47-1,-1 0,2 0,0 0,1 0,-1 0,2 0,0-1,0 1,1 0,0 0,-1-1,0 0,0 1,-1-1,1 0,-3 0,0 0,0 0,0 0,48 0,-49 0,0 0,1 0,-1 0,1 0,0 0,1 0,0 0,-1 0,0 0,2 0,0-1,-1-1,0 1,0-1,0 0,0 0,1 0,-1 0,0 1,1 0,0 0,0 0,-1 1,2-1,0 0,0 1,1 0,0-2,0 0,2 0,0 1,2-2,0-1,0 1,0-1,2 0,0 0,-1 0,0-1,0 0,-1-1,-2 2,0-1,-1-1,-1 1,-2 1,-1-1,1 0,-2 1,0-1,-1 1,0-2,0 1,47-4,0-3,0 2,1-2,0 1,1-1,-2 0,2 1,-3 2,-1 0,0 4,-4-1,1 3,-5 0,-4 0,-3 0,-6 0,-5-2,-3 2,-5-2,-2 2,-8-1,-1 0,-8 0,-3 1,-5 0,-3 0,-2 0,0-2,0 1,6-3,3-1,9-3,6-5,8-3,6-2,5-3,2 2,2-1,-1 3,-5 2,-5 3,-9 2,-5 3,-12 2,-3 2,-12 1,-4 2,-8 2,-57 21,-1 7,-4-2,0 1,4 1,7-4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3T04:41:35.0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1 399,'57'-5,"0"1,-21 4,9 1,2 1,5 2,3 0,3 2,2-3,2 0,2-2,0-1,0 0,-1 0,-5 0,-2 0,-7 0,-3 0,-3 2,-4 1,0 0,-2 2,-1-2,2 0,-3-1,4-1,1-1,1 0,1 0,1 0,1 0,0 0,1 0,-1 0,0 1,1 0,-3 0,1 0,-2 0,0 0,-2 0,1 0,0 0,2-1,-1 1,3 0,-1 2,2-2,-3 2,2 0,-1 0,3 1,1-3,6 2,32-3,-15 2,24-2,-23 0,3 0,4 0,2 0,4 0,-1 0,2 0,2 0,-1 0,-1-2,-2-1,-1-2,-2-1,2 0,-4 0,2-1,-1 0,-1 0,0 1,1-1,-3 1,1 0,-2 0,-2 0,2 0,-3 0,-1 1,1 2,-5 0,2 1,-4-1,0 0,-1 0,-2 0,1-1,-2 0,0-2,2 3,-1-3,2 3,-1-2,4 1,1-1,2 0,1 0,1 0,-1-1,-1-2,0 2,-3-2,0 1,2 0,-1 0,3 2,-1 1,3 2,-1 1,3 1,-2 0,2 0,-1 0,0 0,0 0,1 0,0 0,0 0,-2 0,2 0,-4 0,4 0,-3 0,3 0,-4 0,3 0,-3 0,1 0,-1 0,1 0,1 0,-1 0,2 0,0 0,-1 0,-1 0,-1 0,-4 0,2 0,-2 0,-1 0,2 1,-1-1,1 3,0-1,0 1,0 0,0 1,1 0,0 0,1 1,3-1,1 2,1 1,1-3,1 2,1-4,1 2,1-3,0 0,3-1,2 0,4 0,1 0,4 0,1 0,3 0,0 0,0 0,-1 0,-2 0,-1 0,-1 0,1 0,0 0,1 0,1 0,0 0,0 0,1 0,-1 0,-4 0,1 0,-6 0,3 1,-4 1,-1 0,0-1,-5-1,3 0,-2 0,-1 0,0 0,-2 0,0 0,1 0,-4 0,1 0,-2 1,-1 1,-1 1,-3-1,-2-1,-1 1,-1-2,0 1,1-1,-1 0,3 0,-2 0,2 0,2 0,-1 0,2 0,-3 0,3 0,1 0,1 0,4 0,-2 0,3 0,-2 0,0 0,1 0,-2 0,1 0,-1-2,-1 0,0-4,0 1,1 0,0-1,0 2,-1-4,1 2,-1-2,0 1,-3 0,0 0,-4-1,-3 2,-1-2,-3 1,-1 0,-1-1,-1 1,-1-2,-3 1,-1-1,-2 0,1-2,0 1,0-1,2-1,-2 1,-1-1,-1 1,-1-1,-4 2,0 0,-6 0,-4 3,-5-2,-5 4,-7-1,-2 3,-5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03.5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4 193 6708,'-2'14'398,"0"-3"-286,2-11 263,0 0-342,6 7 18,2-3-6,5 9-6,4-4 0,0 4-33,5 2 27,2 0-5,4 6-22,1 1 11,3 3-17,0 1 5,2 0-5,1 3 0,-1 0 6,0 3-1,1 2-5,0 1 0,2 5 23,-1 0-18,1 6 1,1 1 11,-1 5 0,-1 2-12,0 1 12,-4-1-11,-1 1-1,-2-1 12,-4 1-11,-1 1 16,-3 0-22,-4 0 6,-4 1-6,-4-1 28,-2 3-28,-6-1 5,1 4-5,-2-1 6,-2 0-6,-4-1 5,-6 0 12,-6-2-17,-3 0 0,-3 0 6,-5 1-6,-2-1 0,-5 0 11,-1 0-11,-4-1 0,0 0 0,-3-5 6,4 0-6,-2-6 0,6-2 5,0-4-5,7-3 6,4-3-6,3-4 0,4-2 0,0-3 0,4-3 5,0-3-5,1-1 28,3-2-28,-2-4 40,3-1-35,1-4 1,1-1-1,0 0-5,2-1 0,-2 1 0,2-1 0,-3 1-5,-1 0 5,-1 0 0,0 2 0,-1-2 0,3 2 5,-1-2 1,4-2-6,0 0 22,3-2-27,1-1 5,10-1 17,-1-3-12,9-1 40,-4-2-23,3 3 18,-4 0-12,3 2 28,-5 1-23,2 0 6,-2-2-11,-1 2 12,1-1-7,0-1 1,2 0-1,3-2-10,4-1-1,2-1-22,6-1 6,2-1 11,6-1-12,5-1-5,6 0 6,2-2-6,6-1 0,1-2 5,6 0-5,0-2 6,6-4 0,-1-1 10,1-3-16,-2-1 0,-4 0-11,-3 0-6,-4 0 17,-1 3-5,-4 0 5,1 3-6,-1-1 1,-1 2 5,1-3 0,-1 0 0,1-5-6,1-1-450,1-6 416,-2 2-10,-2-2-6,-5 3 39,-5 5 17,-6 3-5,-5 6-1,-9 4 6,-4 3 451,-3 1-457,-1 2 6,1-2-11,0-3-11,2-1-29,0-2 18,2-1 10,-2 0 23,0 0-22,0 1 22,-2 1-6,0 2 1,-1 1 5,1 0 0,-3 2 0,1 1 0,-1-1 0,1 3 0,-2 0 0,2 0 0,-4 3 0,1-3 0,-2 1-6,2-1 6,0 0-39,2-3-45,0 1-23,1-4-44,-1 2-67,0 1-85,-3 3-144,-3 2 217,-1 2 0,0 1 1</inkml:trace>
  <inkml:trace contextRef="#ctx0" brushRef="#br0" timeOffset="1999">184 0 6456,'0'17'437,"0"-3"-409,0-14 157,0 0-96,0 5 12,0-2 11,0 4-6,0-4-22,0 0-5,0 0 5,0 0-17,3 0 0,1 1 12,6 0-12,2 1-17,6 1-16,5 1-12,4 1 1,5 1-7,6 1 7,3-1 5,6-1 11,1 0-5,5-1-1,0 2 18,1-1-18,1 1 6,1 0-16,0 2-18,2-1 12,0 3-11,-1-1 16,-1 2 6,-2 1-5,-2 2 5,-2 1 5,-2 2-27,-3 2 16,0 1 6,-4 4-11,2 1-6,-1 2 6,0 3 5,1-1 1,0 2-6,2-1-12,-1 1-5,-1 0 6,-1-2-6,-3 0 5,-1-1-5,-3-2 6,-2 1-6,-2-2 6,-1 1 16,-4 0 0,2-1-22,-3 0 0,-1-2 6,-3-2-6,0 1 6,-4-2-6,1 0 5,-4-2 1,0 0 33,-1 2-39,-2 0 6,2 3-1,-2-1-5,1 1 0,-2-1 0,0-1 0,0-2 6,0-1-6,-1-4 0,1 0 5,-3-3-5,1-1 0,-1-1 0,0 2 0,1 0 0,1 3 0,1 0 6,1 1 0,-3-1 16,1 0-16,-4-3 17,0-2-23,-3-3 0,1-4-96,-3-2 96,2-2-23,-4 2 1,-3 2 5,-2 3-28,-5 1 29,-1 2-24,-1 2-10,-5 3-34,4 1 28,-7 2 22,3 3-22,-3 1 34,1 1-17,1 2 16,-1-1-16,1 1 34,0-1-23,1-2 0,2-2-12,0 0 1,3-2-34,-1 1 17,0-2 28,1 1-28,-1-4 6,2 0-6,2-4-17,0-2-22,3-1-39,1-3-62,0-2 33,2-1-111,0-1-101,-5 0-493,4-1 868,-5 1 0,7 0 0,-1 0 0</inkml:trace>
  <inkml:trace contextRef="#ctx0" brushRef="#br0" timeOffset="3741">2382 1438 5874,'-10'1'442,"3"1"-330,7-2 1781,-2 0-1776,15 0-49,3 1 10,19 2-11,4 2-5,11 1-34,5 0 5,6 2-390,5-1 385,3 3-11,2-3-17,2 1 22,-1-2-22,3-3 6,-5 0-1,0-3 12,-7 0-17,-5 0 0,-7 0 0,-7 0 6,-9 0-6,-7 0 5,-9 0 375,-5 0-380,-5 0 0,-3 0 6,-1 0-6,-2 0 0,1 0 0,-1 0 0,0 0-84,1 0-28,-1 0-90,1 0-1506,-3 0 1708,1-4 0,-2-1 0</inkml:trace>
  <inkml:trace contextRef="#ctx0" brushRef="#br0" timeOffset="4591">2886 236 6299,'-13'9'544,"2"-3"-360,11-6 220,0 0-309,-33 62-11,21-33-40,-23 52 74,31-44-23,3 3-44,1 5-7,0 0 18,6 4-40,6-4-22,7-2 0,7-8 6,-1-6-6,4-9 0,0-6 0,2-8 0,0-3-39,-1-9-79,1-10-72,0-14 39,-4-12-51,-1-8-39,-7-1 79,-6-2 100,-4 3 62,-6 6 23,-2 4 78,-2 9 11,-5 6-17,-5 8-11,-5 6 0,-2 3-45,0 5-11,0 2-17,2 1-11,1 0-95,3 0-107,0 0-134,5 2-280,1 3 616,4 3 0,0-3 0,2-1 0</inkml:trace>
  <inkml:trace contextRef="#ctx0" brushRef="#br0" timeOffset="5287">3387 402 6423,'5'-7'235,"0"1"532,-5 6-610,9 62-23,-7-31-33,7 51 0,-9-44-57,0 1-21,2 0 16,1-1-33,3-3-1,0-6-5,1-3 6,0-7-1,0-4-5,0-9-22,1-2 22,2-4 0,5-1-95,4-9-84,7-7-73,1-14 33,5-6 7,-1-6-29,-1-2 22,-3-2 152,-7 2 50,-1 2 17,-7 8 146,-5 7 56,-4 8 22,-3 9-40,0 6 415,0 3-543,0 16 34,0-1-17,0 12 0,0 0-29,0 1-21,0 3-23,3 2 0,5 1 0,5-3-23,7 2-61,1-5-61,4-3-68,2-5-56,2-5-44,0-7-124,5-3-465,-6-13 902,1-5 0,-15 3 0,-5 0 0</inkml:trace>
  <inkml:trace contextRef="#ctx0" brushRef="#br0" timeOffset="5568">4133 288 7330,'0'-10'599,"0"2"-347,0 8-135,-14 73 29,11-28-71,-4 8 1,0 2 36,7 8-22,0 2-51,0 1-39,0-6 0,2-3-39,6-10-90,4-8-5,9-9-23,2-13-73,3-6-95,1-9-184,1-11-213,2-17 722,-2-10 0,-10 8 0,-6 8 0</inkml:trace>
  <inkml:trace contextRef="#ctx0" brushRef="#br0" timeOffset="6033">3830 279 5921,'66'8'67,"1"1"0,-6-2 1,-8 0 582,-14-4-622,-6-1 380,-1-1-408,-7-1 169,-1 0-387,0-4 371,-5-1-635,4-5-162,-5 4 644,0 0 0,-9 5 0,-3-1 0</inkml:trace>
  <inkml:trace contextRef="#ctx0" brushRef="#br0" timeOffset="6570">4620 782 7755,'2'30'431,"-1"4"-302,-1 1-22,0 6-23,-3 3-51,0 2-16,-6-1-11,2-1-1,-1-2-5,1-3 0,2-4-89,1-4-79,3-5-40,1-8-49,0-4-79,0-8-1299,0-3 1635,0-18 0,0 11 0,0-11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3.84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317 135 6759,'-19'4'453,"4"-2"-430,15-2 94,0 0 1,-45-15 16,29 8-11,-34-14-61,44 15-34,1-1-28,3 3-258,0 1 309,2 18 21,0 0-21,0 15-6,0-5-17,0-2-23,0 0 1,0-5-6,0 1-28,0-7 5,2-1 7,6-5-12,4-3 22,7-2-39,3-1-39,-1-9 0,-1-6-128,-4-11 161,-4-3 51,-7-2 28,-2 2 62,-5 4-12,-9 4-16,-5 7 16,-11 4-78,-4 6 6,0 3 111,0 1-72,3 6-23,3 4-22,2 9 0,6 1 28,0 4-28,8 0 45,2 3-11,6-1-34,1-1 0,4-2 0,7-6-23,6-6 23,5-6-5,2-3-12,0-6-140,-2-10-100,-3-8-141,-3-12 107,-9-4 101,-3-4 78,-4 1 112,-10 4 117,-5 5 74,-11 10 66,-1 10-33,0 6-50,2 10 16,3 12-11,5 10-56,5 11-27,5 0-85,4-2-11,5-7-84,9-6-140,7-11-319,17-10 543,0-16 0,-9 8 0,-10-7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5.29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150 181 6579,'-27'-19'140,"3"3"12,16 8-85,-2 4-28,3 0 34,-3 3-45,1 1-11,0 0 39,0 0-17,0 4-34,0 3 18,1 5 22,3 3-17,1 2 28,3 4-51,1 0 18,1 2-23,9-3 0,4-3 27,10-6-10,2-6-11,2-3-6,1-8 0,-1-9-101,-1-10-56,-6-12-11,-4-3 40,-7-3 128,-5 4 89,-4 4-50,-4 8 1,-9 8 105,-7 7 1,-9 8-74,-2 2-43,1 8 26,1 7 18,3 9 28,3 8-56,7 2 22,5-1-28,5-1-39,3-2 0,2-5 0,5-4 0,2-7-33,7-6 33,1-3-6,4-3 6,-2-6-106,0-6-46,-3-8-99,-4-8 4,-3-3-5,-4-1 62,-1-2 173,-2 5 17,0 3 196,-6 9 22,-2 8-100,-6 4-84,1 10 106,-2 9-12,1 10-33,0 11-27,4 4-18,3-2-28,4-3-22,1-8-44,2-6-52,5-8-111,5-6-235,10-5-622,5-13 1064,2-5 0,-12 2 0,-5 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19.1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 68 6115,'-22'0'392,"4"0"-252,18 0 11,0 0-78,-31 3 22,18-1-28,-25 1-50,23 0 22,-2-3 17,-1 2 11,0-1 17,2-1 11,4 2-55,2-2-40,6 0-163,1 0 202,3-7-39,5-2 0,2-5 0,7 1 0,0 2 0,1 3 0,0 4 0,-1 2 28,1 2 0,-1 4 0,-2 5 39,-3 6 17,-3 6 6,-4 1-40,-1 1 6,-1 0-28,-4-3-28,-3-2 0,-7-4-50,-3-5 0,-2-4-46,-1-4-21,-1-1 89,4-8 28,0-4-23,8-8 1,3-1 17,4-1-23,2 2-84,3 0 95,7 3 11,4 2 6,7 4-28,-2 5-5,-1 3 16,-2 3-6,-3 7-5,-5 6 28,-4 7 40,-4 7-1,-1 0 28,-9 1-39,-4-4-6,-7-4-22,-1-3-72,2-8 66,1-3-50,2-5 0,3-7 28,5-10-34,4-9-72,4-9 22,1 0 17,6 2-12,5 4 35,4 7 49,4 6 23,-2 7 6,-1 4 33,-1 4 6,-3 7 11,-3 5 45,-3 10-1,-4 6-4,-1 0 16,-1-1 28,-6-2-101,-3-4 6,-6-4-23,-1-5-5,0-4-17,2-5-39,0-2 39,2-4 0,2-4-6,4-4-61,2-4-28,4-1-29,0 1-27,7-1-17,7 0 28,12 0-50,7-1-90,7 6 280,0 2 0,-14 6 0,-8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57:20.7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86 102 6305,'0'-17'532,"0"3"-420,0 14 34,0 0 55,3-4-61,-3 3 17,3-3-157,0 4 28,0 0-11,3 0-1,2 2-10,3 3 11,4 3-12,1 5-5,-1-1 6,0-1 0,-4 1 22,-3-1-23,-4 1-5,-3 2 0,-1 0 0,-3 1-50,-7-1 22,-7-2-11,-7-4-45,-4-4-62,1-2 62,0-8 11,3-7 17,2-10 34,8-7 22,5-1 0,6 0 0,3 5 45,9 3 0,4 5-17,10 4 0,2 5 0,1 4 5,1 4-33,2 1 28,-2 4-28,2 5 22,-5 7-22,0 5 6,-5 2 22,-5 3-11,-4 1 50,-7 0 11,-1 1-50,-2-3-28,-7-3-33,-3-5-29,-11-4-44,-3-7 56,-3-4 44,0-3-11,3-9 17,3-4 23,7-10-23,8 1 0,3 1 0,3 4 83,3 2-43,5 8-7,6 2 18,5 4-23,3 2 11,0 5-11,1 4 0,-2 8-6,-3 5-5,-5 2 5,-4 1 74,-6 0 72,-1 0-73,-8 1-50,-6-3-45,-11-4-6,-4-5-72,-4-8-23,0-3-34,4-9-94,3-7-101,8-16-320,8-8 650,5-4 0,3 17 0,0 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4:59.6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4 193 6708,'-2'14'398,"0"-3"-286,2-11 263,0 0-342,6 7 18,2-3-6,5 9-6,4-4 0,0 4-33,5 2 27,2 0-5,4 6-22,1 1 11,3 3-17,0 1 5,2 0-5,1 3 0,-1 0 6,0 3-1,1 2-5,0 1 0,2 5 23,-1 0-18,1 6 1,1 1 11,-1 5 0,-1 2-12,0 1 12,-4-1-11,-1 1-1,-2-1 12,-4 1-11,-1 1 16,-3 0-22,-4 0 6,-4 1-6,-4-1 28,-2 3-28,-6-1 5,1 4-5,-2-1 6,-2 0-6,-4-1 5,-6 0 12,-6-2-17,-3 0 0,-3 0 6,-5 1-6,-2-1 0,-5 0 11,-1 0-11,-4-1 0,0 0 0,-3-5 6,4 0-6,-2-6 0,6-2 5,0-4-5,7-3 6,4-3-6,3-4 0,4-2 0,0-3 0,4-3 5,0-3-5,1-1 28,3-2-28,-2-4 40,3-1-35,1-4 1,1-1-1,0 0-5,2-1 0,-2 1 0,2-1 0,-3 1-5,-1 0 5,-1 0 0,0 2 0,-1-2 0,3 2 5,-1-2 1,4-2-6,0 0 22,3-2-27,1-1 5,10-1 17,-1-3-12,9-1 40,-4-2-23,3 3 18,-4 0-12,3 2 28,-5 1-23,2 0 6,-2-2-11,-1 2 12,1-1-7,0-1 1,2 0-1,3-2-10,4-1-1,2-1-22,6-1 6,2-1 11,6-1-12,5-1-5,6 0 6,2-2-6,6-1 0,1-2 5,6 0-5,0-2 6,6-4 0,-1-1 10,1-3-16,-2-1 0,-4 0-11,-3 0-6,-4 0 17,-1 3-5,-4 0 5,1 3-6,-1-1 1,-1 2 5,1-3 0,-1 0 0,1-5-6,1-1-450,1-6 416,-2 2-10,-2-2-6,-5 3 39,-5 5 17,-6 3-5,-5 6-1,-9 4 6,-4 3 451,-3 1-457,-1 2 6,1-2-11,0-3-11,2-1-29,0-2 18,2-1 10,-2 0 23,0 0-22,0 1 22,-2 1-6,0 2 1,-1 1 5,1 0 0,-3 2 0,1 1 0,-1-1 0,1 3 0,-2 0 0,2 0 0,-4 3 0,1-3 0,-2 1-6,2-1 6,0 0-39,2-3-45,0 1-23,1-4-44,-1 2-67,0 1-85,-3 3-144,-3 2 217,-1 2 0,0 1 1</inkml:trace>
  <inkml:trace contextRef="#ctx0" brushRef="#br0" timeOffset="1">184 0 6456,'0'17'437,"0"-3"-409,0-14 157,0 0-96,0 5 12,0-2 11,0 4-6,0-4-22,0 0-5,0 0 5,0 0-17,3 0 0,1 1 12,6 0-12,2 1-17,6 1-16,5 1-12,4 1 1,5 1-7,6 1 7,3-1 5,6-1 11,1 0-5,5-1-1,0 2 18,1-1-18,1 1 6,1 0-16,0 2-18,2-1 12,0 3-11,-1-1 16,-1 2 6,-2 1-5,-2 2 5,-2 1 5,-2 2-27,-3 2 16,0 1 6,-4 4-11,2 1-6,-1 2 6,0 3 5,1-1 1,0 2-6,2-1-12,-1 1-5,-1 0 6,-1-2-6,-3 0 5,-1-1-5,-3-2 6,-2 1-6,-2-2 6,-1 1 16,-4 0 0,2-1-22,-3 0 0,-1-2 6,-3-2-6,0 1 6,-4-2-6,1 0 5,-4-2 1,0 0 33,-1 2-39,-2 0 6,2 3-1,-2-1-5,1 1 0,-2-1 0,0-1 0,0-2 6,0-1-6,-1-4 0,1 0 5,-3-3-5,1-1 0,-1-1 0,0 2 0,1 0 0,1 3 0,1 0 6,1 1 0,-3-1 16,1 0-16,-4-3 17,0-2-23,-3-3 0,1-4-96,-3-2 96,2-2-23,-4 2 1,-3 2 5,-2 3-28,-5 1 29,-1 2-24,-1 2-10,-5 3-34,4 1 28,-7 2 22,3 3-22,-3 1 34,1 1-17,1 2 16,-1-1-16,1 1 34,0-1-23,1-2 0,2-2-12,0 0 1,3-2-34,-1 1 17,0-2 28,1 1-28,-1-4 6,2 0-6,2-4-17,0-2-22,3-1-39,1-3-62,0-2 33,2-1-111,0-1-101,-5 0-493,4-1 868,-5 1 0,7 0 0,-1 0 0</inkml:trace>
  <inkml:trace contextRef="#ctx0" brushRef="#br0" timeOffset="2">2382 1438 5874,'-10'1'442,"3"1"-330,7-2 1781,-2 0-1776,15 0-49,3 1 10,19 2-11,4 2-5,11 1-34,5 0 5,6 2-390,5-1 385,3 3-11,2-3-17,2 1 22,-1-2-22,3-3 6,-5 0-1,0-3 12,-7 0-17,-5 0 0,-7 0 0,-7 0 6,-9 0-6,-7 0 5,-9 0 375,-5 0-380,-5 0 0,-3 0 6,-1 0-6,-2 0 0,1 0 0,-1 0 0,0 0-84,1 0-28,-1 0-90,1 0-1506,-3 0 1708,1-4 0,-2-1 0</inkml:trace>
  <inkml:trace contextRef="#ctx0" brushRef="#br0" timeOffset="3">2886 236 6299,'-13'9'544,"2"-3"-360,11-6 220,0 0-309,-33 62-11,21-33-40,-23 52 74,31-44-23,3 3-44,1 5-7,0 0 18,6 4-40,6-4-22,7-2 0,7-8 6,-1-6-6,4-9 0,0-6 0,2-8 0,0-3-39,-1-9-79,1-10-72,0-14 39,-4-12-51,-1-8-39,-7-1 79,-6-2 100,-4 3 62,-6 6 23,-2 4 78,-2 9 11,-5 6-17,-5 8-11,-5 6 0,-2 3-45,0 5-11,0 2-17,2 1-11,1 0-95,3 0-107,0 0-134,5 2-280,1 3 616,4 3 0,0-3 0,2-1 0</inkml:trace>
  <inkml:trace contextRef="#ctx0" brushRef="#br0" timeOffset="4">3387 402 6423,'5'-7'235,"0"1"532,-5 6-610,9 62-23,-7-31-33,7 51 0,-9-44-57,0 1-21,2 0 16,1-1-33,3-3-1,0-6-5,1-3 6,0-7-1,0-4-5,0-9-22,1-2 22,2-4 0,5-1-95,4-9-84,7-7-73,1-14 33,5-6 7,-1-6-29,-1-2 22,-3-2 152,-7 2 50,-1 2 17,-7 8 146,-5 7 56,-4 8 22,-3 9-40,0 6 415,0 3-543,0 16 34,0-1-17,0 12 0,0 0-29,0 1-21,0 3-23,3 2 0,5 1 0,5-3-23,7 2-61,1-5-61,4-3-68,2-5-56,2-5-44,0-7-124,5-3-465,-6-13 902,1-5 0,-15 3 0,-5 0 0</inkml:trace>
  <inkml:trace contextRef="#ctx0" brushRef="#br0" timeOffset="5">4133 288 7330,'0'-10'599,"0"2"-347,0 8-135,-14 73 29,11-28-71,-4 8 1,0 2 36,7 8-22,0 2-51,0 1-39,0-6 0,2-3-39,6-10-90,4-8-5,9-9-23,2-13-73,3-6-95,1-9-184,1-11-213,2-17 722,-2-10 0,-10 8 0,-6 8 0</inkml:trace>
  <inkml:trace contextRef="#ctx0" brushRef="#br0" timeOffset="6">3830 279 5921,'66'8'67,"1"1"0,-6-2 1,-8 0 582,-14-4-622,-6-1 380,-1-1-408,-7-1 169,-1 0-387,0-4 371,-5-1-635,4-5-162,-5 4 644,0 0 0,-9 5 0,-3-1 0</inkml:trace>
  <inkml:trace contextRef="#ctx0" brushRef="#br0" timeOffset="7">4620 782 7755,'2'30'431,"-1"4"-302,-1 1-22,0 6-23,-3 3-51,0 2-16,-6-1-11,2-1-1,-1-2-5,1-3 0,2-4-89,1-4-79,3-5-40,1-8-49,0-4-79,0-8-1299,0-3 1635,0-18 0,0 11 0,0-11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6:30.5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239 77 5935,'-8'-10'84,"2"1"-33,6 9-1,0 0-44,-24 0-6,13 3 0,-22 3 22,21 4-22,-3 4 11,0 1 6,1 2-11,-2 1-1,4 2 1,-1 0 22,3 0-11,-2-1-17,3-3 0,2-3 0,2-3-23,3-2-33,1-3 23,1 0 27,0 0 6,4 3 0,8-2-5,6 2 5,7-4 0,1-1-6,3-1 6,-3-2-6,1 0 1,-5-4-12,-3-4-17,-4-3 34,-3-6-16,-5 2 16,0-5-6,-6 0 6,1-2 6,-2 1-6,0 0 28,-2-2-23,-5 0-5,-6-2-5,-9 2-46,-2 1 51,-3 5 39,1 5-39,-1 6 68,4 3-68,1 3-6,4 0 6,2 7 0,3 3-28,1 10 28,5 2 0,2 2 0,3 3 39,2 1-5,2 3-29,6-2-5,4-3 28,7-4-28,2-5 6,-1-8-6,1-3 0,-4-5 0,0-1-6,-7-8-27,0-4 27,-6-10-27,-1-2-1,-3-3 34,0 3 6,-3 3-6,-4 7-51,-2 5 29,-4 6 22,1 2 22,-1 3-22,2 7 34,4 7-12,0 6 12,5 2-29,1 1 29,1-1-6,9-2-28,2-4 0,11-4 0,2-8 0,0-1 0,0-5 0,-2-2-22,-3-6-18,-2-7-122,-4-6-68,-4-4 230,-4 1 0,-3 10 0,-2 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6:31.8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253 218 5818,'-11'-1'375,"2"-1"-319,-4-3 17,7 2 56,-8-4-68,8 4 23,2-1-33,-3-1-51,1-3-84,-5-2-12,-1-6 7,-3-5 66,0-5 18,-3-2-1,3 0 6,1 7 79,3 5-63,2 7 7,0 6-46,4 2 46,-3 1-18,3 4 12,-4 4-11,2 6 11,2 5 5,0 5-16,3 2-6,1 3 22,1 0-22,4-1 6,5-1-6,7-4 0,4-2-79,1-5 79,2-6 0,-3-4 0,1-5 0,-5-4-39,1-10-45,-7-8-28,0-14 22,-4-2-83,-3-3 117,-1 6 56,-2 8 56,0 8-23,-4 9-10,-2 4 44,-5 4 39,-4 1-10,-2 1-35,-1 5 1,0 2-17,4 6-23,1 0 0,5 1 1,2 0-6,4 1-17,1-1 28,1 0-28,0-1-6,0-1-28,3-4 34,3-3-5,5-3-12,3-2 17,-1-1-56,1-11-90,0-4-134,-4-14 51,-3-4 229,-4-2 0,-3 14 0,0 6 0</inkml:trace>
  <inkml:trace contextRef="#ctx0" brushRef="#br0" timeOffset="180">120 28 6098,'-4'12'504,"1"-2"-426,3-10-27,-7 75-51,5-44-23,-3 55-55,14-66 22,3-8 50,5-6 1,2-3-12,-2-3-56,0-6-45,-2-3-106,-3-8-106,-3-3 330,-4 0 0,-3 8 0,-2 4 0</inkml:trace>
  <inkml:trace contextRef="#ctx0" brushRef="#br0" timeOffset="274">113 50 6014,'33'66'386,"-8"-13"-386,-25-53-155,0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0.0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270 1114 8214,'-21'-5'830,"4"1"-544,17 4-208,0 0-28,-4-3 79,6 0 112,7-5-62,19-1-11,21-4-39,16-4-482,20-5 400,-36 11 1,1-1 2,7-1 1,2 0-35,4 0 1,2 0-11,4-1 0,0 0-483,3 1 1,0 0 476,0 0 0,1 2 0,-3 0 0,0 2-45,-3 0 0,-1 2-20,-6 1 1,-1 2-23,-7 1 1,-3 1-94,31-1-66,-24 3-6,-22 0-84,-16 0-174,-11 0-151,-24 0-448,-11 0 1109,-25 3 0,21-3 0,3 3 0</inkml:trace>
  <inkml:trace contextRef="#ctx0" brushRef="#br0" timeOffset="359">41 1598 7778,'-22'16'705,"4"-4"-632,18-12 1249,0 0-1014,122 25-67,-34-19-195,-25-1 1,8 1 0,-4-4-8,5-7 1,-2-5 2,4-3 0,2-3-1365,2 1 0,1-1 1323,-2 0 0,1 0 3,-1 1 0,-1 1-812,-5 1 1,-1 1 808,-5 2 0,-3 2-528,-6 2 1,-4 1 476,35-2-409,-19 5 354,-20 1 1583,-18 1-1746,-12 0 1646,-11 0-1786,-4 0 1388,-12-3-2608,-11-3 1629,-15-4 0,11 4 0,3 0 0</inkml:trace>
  <inkml:trace contextRef="#ctx0" brushRef="#br0" timeOffset="1090">471 320 7431,'-8'-6'1131,"2"0"-980,6 6-129,29-71 1,1 36 2,-1-11 0,5 0-19,31 11-387,9 4 381,10 8 96,4 9-80,4 7-16,0 7 0,-6 13 0,-5 6 17,-14 16-11,-12 5 61,-18 8 62,-15 5 0,-12 7-377,-7 9 360,-17 3 281,-7 9-298,-20 1-36,16-39 0,-1 1 22,-3 0 0,-1 1-14,-1 0 0,-1 0-280,0 2 0,-1 0 260,2 0 1,-1-1-15,1 1 1,1 0-20,0 0 0,2-1 3,2 0 0,0 0-1,3-1 1,1-1 45,-13 42 37,8-6-59,10-5-40,9-6 39,3-3-39,5-6 537,3-5-537,4-7 0,5-6 6,2-8-6,1-4 11,-3-8-11,-2-2 306,-1-8-301,-4-1 1,0-4-6,-3-2-6,-1 0-61,-1-2-1496,0-2 499,-6-2 1064,-4-7 0,1 4 0,0-3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6:33.35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252 175 6607,'-22'-11'73,"3"1"-45,7 4 23,0 1-51,-3 1-17,0 1-62,-2 1 79,-2 1 0,2 1 0,-3 0-22,2 0 0,1 0 16,2 0 6,3 4 0,2 1 0,3 4-22,4 3 22,1 1-6,2 3-11,0 1 12,8 0-12,3 0 11,7-4-50,4-3 56,1-4 0,1-3-22,-2-1 22,1-11-84,-3-6-6,0-12-11,-5-6-16,-3-1-1,-3-2 12,-6 5 5,-1 4 90,-2 5 11,-8 6 0,6 8 0,-5 2 0</inkml:trace>
  <inkml:trace contextRef="#ctx0" brushRef="#br0" timeOffset="176">245 175 4414,'-29'-45'218,"0"-1"0,-18-28-201,47 74 712,0 0-757,-14 102 28,23-74 126,-12 28 0,7-7-126,23-46 128,-2-2-156,-2-9 284,-5-9-401,-3-13-79,-7-10 224,-3-4 0,-3 18 0,-2 4 0</inkml:trace>
  <inkml:trace contextRef="#ctx0" brushRef="#br0" timeOffset="337">140 10 6070,'7'-5'375,"-1"1"-336,-6 4-78,-9 103-51,14-73 70,-7 27 1,5-9-59,15-44-68,3-14 146,0-6 0,-8 3 0,-4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6:35.0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209 325 6014,'5'0'151,"0"0"241,-5 0-386,0-4-6,0 1 0,0-4-6,-2 0 6,-6-3 0,-4-2 0,-7 0 6,-3 0-6,1 2-51,-1 3 46,2 4 5,1 1 0,2 2 39,2 2-34,3 3 1,1 5 22,3 4-6,3 2-22,1 3 0,3 2 0,1 2 0,0 1 6,9-2-6,2-3 0,11-2 0,1-6-22,0-5 22,3-3-40,-2-6-10,1-10-84,-2-8-1,-3-11 23,-3-5 56,-5 0-11,-2 1 45,-6 4 22,-1 8 33,-3 3 74,-2 7-18,-6 2-10,-3 4 61,-6 2-28,2 3 11,1 1-28,4 2-39,3 0-28,2 0 50,2 3-72,1 6 39,0 8 5,2 8-22,0 5 0,0 1-22,0-1-6,0-6-17,4-7-22,1-6 5,5-7-11,1-2-139,0-9-91,-2-11 90,-2-14-100,-4-11 44,-1-7 241,-2 1 0,0 20 0,0 8 0</inkml:trace>
  <inkml:trace contextRef="#ctx0" brushRef="#br0" timeOffset="328">185 9 6081,'-17'-5'885,"3"1"-852,-6 72-16,19-39-11,-3 60-29,17-67 23,11-1-5,-9-15-12,1-5 17,-1-1-67,-3-5-101,0-3-17,-5-9 135,-2-2-6,-4-1 5,-1 0 34,0 2 17,-7 2 101,-1 4-11,-7 6 100,3 3-33,1 3-62,3 8-39,3 4-17,0 11-11,3 1-28,1 1-22,1-3-73,0-5 22,6-9-453,12-8 526,0-14 0,0 6 0,-10-5 0</inkml:trace>
  <inkml:trace contextRef="#ctx0" brushRef="#br0" timeOffset="2259">175 325 6053,'-8'3'62,"2"-1"-57,2-4-5,1-1 39,1 1 6,-1 1-45,1 0 0,-3 0 0,0 0 6,-2 1-6,0 0 84,2 0-17,0 0 28,2 0 118,1 0-213,0 5 22,2 5-22,0 5 23,0 5-18,0 0-5,0-1 12,2-2-12,0-5 0,1-3-40,1-4-10,-2-2-107,1-3-50,-2-2 123,3-6-28,-2-5 6,-1-9 33,-1-1 73,0 0 0,0 3 162,0 6-61,0 7 33,-3 4 90,-2 3-84,-4 5-39,0 3-17,1 8-33,3 1 16,0 0-67,3-3 0,1-2 0,1-3 0,0-1-17,0-2 11,0 0-22,0-4-263,0 0-90,9-7-117,-1-9 498,7-8 0,-8 7 0,-2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09.5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65 215 6042,'-3'15'330,"-1"-2"-268,4-13 1086,0 0-1087,-6 0-22,3 0-5,-6 0-12,5 0-16,-1 1-6,2-1 0,-1 3 6,1-1-1,1-1-5,-1 2 0,3-1 0,-3 1-5,1 1-1,-2 3-22,1 0 28,1 4-34,1 0 29,1 1 5,0 2-23,4 0 23,6 1-22,6-1 0,6-2-6,1-4-23,2-4-44,1-2 17,-1-2-23,-1-8-33,-2-7-6,-3-11-6,-2-6 12,-5-6 10,-5-1 85,-4-4 39,-3 4 67,-1 1 34,-7 6 34,-3 4 5,-9 7-23,0 6 23,-2 5-5,0 5-52,2 3-43,-2 1 16,1 1-17,2 0-39,2 0 17,2 5-17,3 5 5,2 5 1,3 6 22,4 2 0,1 4-28,2 2 5,0 1 12,2 0-11,5 2-6,6-5 11,6 0-11,3-5 0,0-3 6,2-5-6,-2-6-6,0-4 6,-1-4-56,-4-4-6,-2-8-10,-6-9-7,-4-9-5,-3-6 40,-2-1 44,-8 2 16,-6 3 29,-9 6 56,-6 5 11,2 8-23,-1 7 18,5 3-51,2 3-28,6 8 5,1 6 1,7 13 72,2 5-55,4 2-23,1 1 11,0-4-39,0-3 6,1-7-6,4-4-23,4-8 1,3-3-17,0-5-57,1-1-16,0-6-28,-3-6 17,1-8 34,-6-3 16,-1 0 6,-4 3 39,0 5 28,0 4 0,0 5-51,0 3-565,0 2-341,-4 11 957,2 0 0,-2 3 0,4-7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0.6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153 86 6165,'-3'-10'476,"0"2"-73,3 8-397,-26-16 39,16 11-6,-21-11-11,21 16-6,0 3 6,-4 4 28,4 5-33,-2 6 5,2 2 50,3 6-17,2 2-16,3 4-39,2-1-1,5-1-5,5-4-5,7-4-23,9-8 28,1-7-28,7-4-56,0-8-62,2-10 1,-2-11-12,-4-10 6,-8-3 39,-8-2 112,-8 3 61,-5 3 57,-4 8 89,-6 4 28,-6 9-123,-5 6 28,-1 5-61,2 6 38,1 9-33,2 7-56,4 12 79,2 3-29,7 4-11,0-3-67,3 1 6,0-7-6,3-6-23,2-5-21,2-7 10,1-5-16,-1-3-46,-1-3 35,-3-4-46,-2-10 29,-1-8 28,0-11 10,-7-3-10,-6-2 50,-7 4 39,-6 4 140,2 9 1,2 9-57,3 6-50,6 4-6,4 8-17,2 6 29,6 10 10,-1 7-55,2 2-6,0-1-28,2-5 5,1-5-5,2-3 0,1-6-33,-3-3-74,0-5-413,-3-2 273,2-9-150,-2-4-236,0-5 633,0-1 0,0 9 0,0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1.7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212 240 6109,'-4'-10'179,"1"1"-44,3 9 21,-30-74 68,18 45 40,-24-55-52,27 69-33,-1 4-55,1 7-57,-1 1 0,0 3-11,0 0-28,-2 3-22,1 7 10,-2 6-10,3 10 22,-1 2 0,5 5 39,2 1-44,3 1-18,1 0-5,3-2 0,5-4-28,7-6-5,6-6 5,5-9-90,-1-4-16,3-8-1,-4-11-61,-2-9-22,-5-12 89,-7-5 73,-3-2 56,-6 5 45,-2 3 67,-7 8 22,-5 8-22,-6 8-5,1 5-57,1 5 6,1 3 22,6 8-5,0 8-22,3 8 44,3 5 0,1-2-78,3 0-17,0-6-23,2-4 1,4-7 0,3-6-12,5-3-44,0-3-34,-2-8-23,-1-7-10,-2-8-23,-2-7-67,-4-1 67,-1-2 106,-2 3 62,-9 3 67,-4 6 140,-9 7-22,-1 7-112,3 4 22,3 4 45,6 10-28,5 8 6,4 13-1,2 4-61,2 3-28,6-2-28,4-3 6,9-7-6,3-8 0,1-7 0,2-8-39,-1-4-57,-3-11-38,-5-7-23,-6-11-11,-5-5-16,-4 2-52,-3-2-144,-8 5-343,-4 3 723,-9 4 0,8 11 0,2 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3.0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61 31 6087,'-5'0'296,"0"0"-195,5 0 6,-16 37 5,11-17-17,-11 30 45,16-23-34,0 0-27,0 3 10,1-2-16,7 0-17,5-2-56,7-5 6,2-2-1,2-8 12,2-6 11,-1-3 11,1-2 28,-1-7-22,-2-4-45,-4-12-11,-4-5-62,-8-6-5,-2-3 5,-5-1 51,-3 0 22,-10 1 28,-5 3-12,-11 6 57,0 5 22,-2 9-78,3 7 17,1 4 44,5 9 28,0 7-55,5 12-12,0 9 28,8 6 6,3 2-17,4-1-28,2-2-28,3-6 6,8-5-6,6-7 0,7-5 0,1-7-23,-1-5 6,-1-2-72,-3-4-6,-6-8-51,-3-4-22,-5-11 34,-3-2 50,-3-1 84,0 3 61,-6 4 1,0 9-56,-8 5 55,4 6 34,-1 6-16,3 8 5,1 8-68,4 7-10,0 2-6,3-4-67,0-5-196,0-5-320,0-6 583,3-5 0,-3-2 0,3-3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4.4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93 132 6210,'15'0'616,"-3"0"-616,-12 0-174,0 0 129,0-7 40,0 0-18,0-7 23,0 1 0,0-1 0,0-3 6,-3 1 28,-1 1-29,-4 3-5,-1 3 95,-2 4 45,0 2-140,-2 3 6,1 4 39,-2 5 16,2 9 7,2 3-18,3 5 17,3 3-28,3 2-27,1 3-12,3-2 0,8-1 5,6-6-5,8-4 0,1-9 0,1-4-5,0-5-51,-3-6-23,-2-9-50,-6-7 34,-6-9 56,-5-5 39,-3 2 39,-2-3 23,-7 8 39,0 3-1,-7 9 24,1 6-63,1 6-61,1 2 6,3 7-6,1 5 84,2 10 16,1 5-32,3 1-40,1-1-28,0-6-6,5-4-22,2-8-22,5-3-51,1-5-33,1-1-74,-3-8-66,-3-6-28,-5-11 190,-1-3-34,-2 1 146,-8 2 62,-4 6 5,-7 6 190,-3 7-128,4 3-84,3 3 101,3 4 61,4 7-34,1 6-61,3 6-73,3-1-39,1-1 0,0-7-5,0-2-107,0-6-162,0-3-253,3-1 527,1-5 0,-1 2 0,1-1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5.5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164 113 6277,'-11'11'246,"2"-3"-206,9-8 335,0 0-375,-10 15 0,7-11-112,-10 11 39,6-17 73,-1-2 0,-3-3 45,3 1 50,-1 0-11,2 4-39,1 1-45,-1 1 5,0 3 18,0 4 10,0 7 1,2 6 44,0 5-22,3 1-16,1 2-12,1 0-23,1-1 1,7-1-6,5-7 0,6-6 0,4-7 5,1-3-5,2-16-67,0-7-62,-6-17-78,-3-4 101,-6-4 106,-6 0 84,-4 5 50,-2 6-5,-7 8 56,-5 11-62,-6 6-50,-1 6-17,-1 5 50,1 9-11,2 7-11,2 11-11,4 3-11,3 2-12,2-2-50,6-1 0,-1-5 0,2-4-45,8-7 6,4-7-39,9-4-34,3-4-73,1-11-50,-2-5-23,-1-15-184,-7-4 5,-4-5 118,-6 1 274,-4-1 45,-7 6 207,-9 5-22,-8 7 218,-8 9-39,0 7-196,4 3-5,1 13-7,6 6-16,4 13-22,5 6-45,5 4-23,3-1-16,3-2-34,0-4 5,6-5-5,5-5-5,6-4-23,4-8 5,1-5-83,-1-3-124,1-2-89,-3-7-297,-4-11 616,-3-8 0,-7 6 0,-2 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6.7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14 105 6081,'-7'12'672,"0"-3"-554,7-9 72,0 0-128,50 71-23,-23-50 0,38 51-11,-36-68 11,-4-3-28,-2-4-11,-5-8-112,-4-9 56,-5-12 6,-4-3-12,-4-6-5,-1 2 67,-7 1 6,-4 8 55,-10 6-10,-1 11 10,-1 6-33,2 6 17,0 10 62,2 9 21,2 11-38,5 9-6,4 0 0,4 1-28,3-5-51,1-2-5,4-7 28,7-4-28,6-7 6,5-3 0,4-6-6,-2-3-17,1-2-73,-4 0-78,-1-8-95,-6-5 34,-2-10 49,-7-6 91,-2 0 16,-3-2 73,0 3 6,-7 6 61,-3 7-6,-7 8 23,0 4-5,2 6 156,-1 10-101,4 7 6,1 11-5,5 4-23,1-2-23,5-2-61,0-5-28,0-6 0,5-5-17,2-6 12,4-4-18,0-4-44,0-1-129,-3-8-22,1-4-23,-6-11-112,0-3-162,-3 0 515,-3 1 0,3 12 0,-3 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7.8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7 215 6081,'6'-7'661,"-1"1"-219,-5 6-274,18-27-45,-14 15-44,15-22 27,-19 19-44,0-1-40,0-4-22,0 0 28,0 2 22,0 1 12,-2 5 5,0 5-67,-1 3 39,-2 4-22,-1 1-11,0 11 39,-3 5-1,1 15-4,-1 6 21,4 4 18,2 2-74,3 0 1,1-5-6,9-4-45,5-10 0,11-9-11,5-8 6,0-5-51,3-8-67,-5-6-45,-2-11-16,-6-9 5,-6-7 56,-8-1 106,-2-1 62,-5 3 11,0 6-5,-8 5 61,-1 9 40,-7 7-57,1 5 12,1 4 33,2 10 33,2 7-4,3 14 16,2 4-28,4 4 0,-1-2-79,2-3-27,3-6-6,5-8-6,6-8-11,5-5-22,0-4-50,0-11-91,-4-5-161,-1-14-85,-5-6 51,-4-4 101,-4-1 156,-5 4 118,-8 4 174,-6 8 257,-7 7-112,2 8-212,1 4 111,5 8-5,5 9-17,2 8-79,6 9-50,1 3-67,3-2-44,0-4-63,0-5-145,0-8-268,9-7-623,0-4 1143,7-6 0,-8 3 0,-2-3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25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256 301 5935,'5'-11'196,"0"3"-190,-5 8 3119,0 0-3125,0 8 6,0 5 16,0 12-16,-6 7-6,0 6 6,-9 7-1,3 4-5,-4 3 6,3 2-6,-1 2 5,1 1-5,-1 3 0,0-2-3,4-1 1,-1 0 7,-1 17-5,2-17 0,1 0 0,0 3 0,-1-2 34,0-3-17,1-4 22,1-4 0,1-5 6,0-4-28,0-6 11,0-4-28,2-7 0,0-5 0,3-6-6,1-5-33,-1-2-802,2-3 416,-2-12-124,4-11-145,12-33-410,1-10 1030,12-18 1,-14 38-1,-2 11 1</inkml:trace>
  <inkml:trace contextRef="#ctx0" brushRef="#br0" timeOffset="528">344 46 6736,'0'-7'767,"0"2"-649,0 5 212,0 0-251,0-4-40,2 3-6,0-3 51,4 8 112,3 10-16,8 14-46,3 17 0,9 13 34,4 13-16,3 9-45,1 7-46,-1 5-10,0 0-18,-4 2-19,-9-31 0,0 1-11,-7-15 0,1-1 0,4 12 0,0-2-3,5 17-910,-2-9 915,-4-8 1,3 6-6,-9-23 0,0 1-84,-9-25-129,-3-8-68,0-3-32,-2-4 786,0-1-2752,-11-20 2279,-2 2 0,-1-5 0,4 9 0</inkml:trace>
  <inkml:trace contextRef="#ctx0" brushRef="#br0" timeOffset="1166">211 788 6663,'-9'-4'751,"1"2"-583,8 2 1036,0 0-1199,5 0 57,11 0 61,11-2 63,17 1-97,7-3-27,8 0 11,3 1-12,2-3 1,0 1 151,24-5-152,-24 1-44,13-1-11,-33 2 22,-8 2-23,-7 0-5,-10 1 23,-6 2-23,-6 2 33,-4 1 6,-1 0 57,-2-2-96,0 1-728,0-1-180,-8 1-1181,-4 1 2089,-10 0 0,8 0 0,2 0 0</inkml:trace>
  <inkml:trace contextRef="#ctx0" brushRef="#br0" timeOffset="2123">1533 77 6070,'-7'1'274,"1"1"-134,6-2 157,0 0-112,-46 15 56,32-10 55,-35 10-10,44-12-113,1-3-16,3 2 151,1-2 583,-2 0-891,8 0 79,4 0 44,16-2 11,10-1-33,10-3-6,8-3-22,5-1-11,2-3 5,0 2 6,-1-4-23,-2 2-16,-5 1-23,-5 1-11,-9 5 6,-8 0-6,-9 4 0,-7 1 0,-5 1 5,-2 0 1,-2 0 33,-3 0-3562,-1 0 3523,-7 0 0,4 0 0,-4 0 0</inkml:trace>
  <inkml:trace contextRef="#ctx0" brushRef="#br0" timeOffset="2694">1598 659 6719,'0'9'941,"0"-3"-818,0-6 40,0 0-119,0 3 1,0 2 67,0 7 17,2 6-11,0 10-40,2 8-22,0 8 11,1 6 40,3 28-74,-3-16-30,1-12 0,0 0 14,-1 6 5,4 10-16,-5-24-1,-1-8-5,-1-5 6,-2-7-1,0-6-5,0-4 34,0-7-28,0-2-1082,0-3 601,0-10-102,-2-13-403,-1-12 980,-4-9 0,3 18 0,-1 7 0</inkml:trace>
  <inkml:trace contextRef="#ctx0" brushRef="#br0" timeOffset="3512">1612 616 6691,'0'-7'1092,"0"2"-817,0 5-96,0 0-106,0-19 27,0 9-44,0-16-5,4 13-1,4-2 23,7 0 73,16-12-74,-3 5-4,13-6-12,-8 8-28,2 2-28,1 2 6,0 5 11,-2 4-12,-3 4 1,-5 1-6,-4 2 17,-5 7 22,-3 6 28,-6 10 6,-3 8-17,-5 26-50,-9-10 22,-7 19-23,-10-18 18,-3-2-18,-3-3-5,1-5-17,-2-6 6,3-4-28,2-7-11,-3 0 50,12-10-17,1-1-39,13-9-56,4-1-74,1 0 186,7-7 0,6-3 23,10-8 5,8-3-6,5-3 6,31-11-22,-15 9-1,22-5 1,-26 14-6,-2 6-6,-10 5 6,-4 4-5,-8 2-1,-7 1 6,-2 7 40,-6 5-1,-3 12 0,-2 4 1,-3 8-35,-1 3 23,-9 5-22,-2 0 27,-13 3 1,-13 13-28,4-17 10,-11 9 24,12-23 66,-16 5-100,13-12 22,-7 1-23,18-14-5,5-4-45,4-2-184,6-3-102,4-1-302,4-6-285,1-4 918,0-9 0,0 7 0,0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18.8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141 160 6182,'0'7'453,"0"-2"-413,0-5-24,3 14-10,0-11 39,3 11-6,0-14-39,-2-8-50,2-5 5,-3-10-22,0-4 39,-3 1 28,0 0 22,-6 4 23,-5 1 67,-6 7 162,-2 4-100,-1 5-107,2 4-17,1 3 107,0 10 5,3 8-27,1 13-46,3 5 23,3 4-5,3 1-79,3-3-28,1-3-11,6-8-29,6-9 12,10-9-11,6-7-62,3-7-67,-1-9-16,-2-8-40,-1-11-28,-8-4 78,-2-1 101,-9 2 73,-3 5 23,-3 5 38,-2 7-16,-6 6 106,-5 7-95,-6 2-5,-4 5 44,1 9 34,3 5 61,1 11-33,6 3-6,5 0-67,2 1-56,3-5-28,4-3 22,8-6-22,6-10-22,7-3-17,0-5-73,0-7-90,-4-7-95,-3-12-66,-6-8-29,-5-4 89,-4-4 174,-3 4 129,-9 1 56,-4 6 163,-11 8 89,0 8 129,2 7-247,3 6 6,4 3 45,5 10-85,0 4-60,4 10-96,3-2-68,1-3-296,2-6-638,0-7 1002,0-4 0,0-3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0.6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171 193 6344,'-10'0'258,"3"0"-17,7 0-146,-53 0-34,35 2 46,-41 1-29,51 2-50,1 2-28,2 2 0,3 4 39,1 3-5,1 3 5,0 2-11,6 1 0,4-1-22,9-2 16,3-2-16,4-5 33,1-4-17,1-4-22,0-2 0,0-7-17,-3-6-150,1-11-24,-5-9-66,-4-7 21,-7-4 119,-5-1 16,-4-1 101,-2 3 39,-10 5 34,-7 5 106,-8 8 12,-1 7-29,3 9-50,2 4 0,4 3 33,3 11-72,5 6-22,3 13 27,4 4-5,1 3-45,2-2-11,3-4-17,6-3 0,3-10-6,5-4 6,-1-8 0,0-3-84,-2-3-62,0-11-61,-4-5 28,-1-14-297,-7-40 476,-7 35 118,-6-21-118,-6 48 145,0 7 68,1 8 28,3 8-107,1 12 34,5 8-45,2 4-33,3 0-34,2-3-50,3-4-6,6-7 0,5-10-34,3-4-78,3-8-162,-1-2-135,2-13-358,-3-5 767,-2-12 0,-7 12 0,-5 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1.66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235 4 6579,'-20'-2'689,"3"1"-566,17 1 180,0 0-225,-27 0-33,14 0 11,-22 0 17,20 0-29,1 0-10,-1 0 39,1 0-23,2 0-50,0 3-22,3 5 16,0 5-11,1 10 17,2 2 12,1 5 21,3 4 29,0 0-57,2 1-5,0-4-5,2-5 5,4-5-28,5-7 0,4-4 22,4-6-44,0-3-57,0-5-61,-2-8-100,-2-9-46,-4-12 68,-3-4 83,-5-1 124,-1 0 39,-4 5 6,-7 4 139,-4 9 51,-6 8-67,2 6 28,2 4 28,3 8-29,0 7-16,3 11-5,2 11-46,2 4 35,4 2-57,-1-2-67,2-5 0,0-10-6,0-4-50,3-11 23,4-3-29,4-4-44,1-5-68,1-9-56,-2-5 102,-1-11 49,-3 0 7,-4-1 72,-1 6 27,-2 1 35,0 10 72,-2 3-55,-1 6 22,-3 2 27,0 1 24,-1 8-18,1 5-28,1 10 12,3 4-62,1 1 6,1 0-62,0-5 0,0-5-96,0-7-100,1-5-56,6-4-140,4-7-397,4-8 789,2-8 0,-7 6 0,-3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2.7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273 206 6316,'-11'-9'577,"2"2"-538,9 7 773,0 0-661,-62-61-72,40 46 10,-48-47-38,57 62-46,-1 0-5,0 0 6,1 7 22,1 2-23,0 9 29,3 1-17,3 5 11,2 2-17,3 5 17,1 2-28,0 3 0,7-2 0,4-2 0,10-9-22,2-5-6,2-10 5,0-4-33,-3-7-95,0-11-95,-4-10-135,-3-14 174,-6-5 168,-5-3 39,-2 1 16,-8 3 57,-6 6 22,-9 5 62,-5 8 123,2 6-123,1 9-84,5 4 44,1 7-16,5 7-45,2 8-11,2 8 11,4 3-28,1 0 0,3 0-28,0-5-6,2-3-39,5-7 23,4-4 5,6-5-16,1-2-35,-3-4-77,0-9-107,-4-6 45,-1-11 50,-7-2 118,0 0 39,-3 1 0,-6 7 0,-3 4 123,-6 8-67,-2 4-6,1 4 45,3 6 57,1 9-35,5 8 6,2 9-5,3 1-62,2-1-56,0-2 6,6-7-1,5-5-5,6-8 0,7-5-39,-2-2-140,4-13-180,-5-6-178,-1-22-488,-8-1 1025,-3-8 0,-6 22 0,-3 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4.1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147 37 6271,'-8'-15'555,"2"2"-488,6 13 51,0 0 44,-16-4-67,7 3-56,-13-3 29,11 7 27,0 6-11,-2 6-12,-2 9 7,3 4-18,0 5 29,5 2 22,4 3-67,1-1-45,4 2 0,9-5 0,5-4 0,10-5-6,4-8-27,0-5 27,2-8 6,-3-1 0,0-7-90,-5-8-66,-2-8-7,-5-9 35,-3-4-7,-6-1 46,-3 1 33,-3 0 56,-2 4 22,-8 3 28,-1 5 6,-10 5 28,0 6 17,2 5-39,0 4-29,5 1 18,2 5 21,2 6 29,1 9-11,1 6 5,3 5 17,1 1-45,2 2-44,0-4-23,8-3 0,2-8-28,8-6-6,1-7-28,2-3-78,-3-3-72,-1-12-46,-3-5 12,-4-13-17,-3-4 95,-3 0 89,-3 0 79,-5 8 84,-8 4 112,-4 13-101,-6 3 68,1 9 83,2 10 23,2 8-62,3 10-50,6 4-45,1-2-39,5-1-23,1-7-50,1-6 0,0-6-50,0-6-12,0-4-16,3-1-40,2-4-67,4-8-61,1-3-6,0-10-39,-1-1 5,0 0 113,-6 3 173,0 5 5,-3 7 113,0 5 212,0 2-55,-4 17-40,-2 0-56,-4 12-73,1-3-106,2-3-11,2-1-342,4-8-352,-1-2 705,2-6 0,0-2 0,0-2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5.24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181 68 6669,'-6'-3'879,"2"0"-750,4 3-62,-33-3-22,17 9 28,-27 2 39,26 9-6,0 4 0,1 2 12,3 5-62,4 2-17,4 2 23,4 1-62,1-1 0,6-3 0,7-1 0,10-7-28,8-5 5,3-9 23,2-4-67,0-7-112,-2-11-84,-5-9-6,-4-12 62,-7-6 112,-7-2 95,-6-1 0,-3 3 156,-8 4-133,-8 7 111,-9 4-11,-6 7 29,0 6-35,2 6-33,1 6 23,6 7 10,0 9 1,4 9-29,4 11 12,4 2-34,4 3-50,3-2-17,5-3 0,8-5-22,6-9 22,7-7-23,1-7-5,1-5-50,-1-11-112,-2-7-68,-5-13 28,-6-6 90,-6-2 90,-4 2 50,-3 5 39,-11 6 56,-3 9 40,-12 8-85,0 4 51,2 10 73,2 10-6,5 10-34,3 11-5,5 1-40,5 0-72,1-6-17,3-4-39,1-8 0,6-7 0,0-5-40,7-5-94,-4-2-119,3-1-228,-2-11-399,1-4 919,-4-9 0,-2 8 0,-3 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6.3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58 123 7531,'11'-51'521,"-3"9"-370,-11 34-22,-3 3-28,-2 4-62,1 1-39,-3 0 6,1 10 33,-1 4-11,1 12-23,2 6 1,2 4 50,4 1-50,-1-2-6,2-4-45,0-6-6,6-6-33,3-6-11,8-6 28,1-4-23,2-3-83,-3-7-74,0-7-16,-2-10 17,-3-9 44,-3-4 46,-4-1 88,-3 1 68,-4 0 101,-7 9 34,-4 4 128,-6 10-118,0 6-111,4 6 100,0 10 29,4 8 21,1 11-10,5 8 16,1 0-94,3 0-68,1-4-28,4-3 0,5-7 0,8-7-28,4-5-12,3-6-83,-2-2-28,0-8-56,-4-4-23,-3-10 40,-7-4 56,-3-3 89,-3 1-39,-2 1 78,-11 0 6,-5 4 28,-12 2 106,-1 5 130,3 7-158,6 2 79,5 6 67,6 12-51,4 4-44,4 14-101,1-2-56,1 0 0,6-7-61,5-7-163,5-6-146,5-5-218,5-21 588,0-4 0,-9 0 0,-6 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7.8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219 276 6372,'1'-10'235,"1"2"-123,-2 8-5,0-71 66,0 42 1,0-54-51,0 63-39,-6 2 39,-3 4-5,-8 3-62,-2 4 0,-3 4 39,1 1-17,-1 2-44,2 4-34,-1 8 6,2 9 16,2 9 12,4 7-29,4 6 51,4 3-50,3 3-1,7-1-5,8-3-5,8-7-23,12-9 5,1-10 18,4-10-1,-2-7-11,-2-8-55,-5-11-52,-4-13-77,-4-11 22,-7-7 56,-5-3 50,-5 0 67,-3 5 6,-5 8 62,-6 7 89,-5 14 50,-5 7-145,4 7-5,0 7 89,4 11 5,3 9-44,2 10 28,5 4-45,1-1-84,1-2 6,8-4-6,4-8 0,9-6-28,4-9 11,-1-4-22,2-4-68,-4-12-117,-1-7-17,-6-13 34,-5-6 17,-5-1 67,-3-1 61,-8 4 62,-8 3 0,-7 7 146,-5 6 72,2 11-106,5 3 28,4 6 67,5 11-22,3 7-23,4 11-22,1 5-89,2-1-46,0-3 1,5-4-6,0-4-17,6-7-56,-1-6-39,-3-4-39,1-4-6,-3-5-106,2-8-78,0-7-57,-2-7-111,-1-2 509,-3 5 0,-1 8 0,0 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29.3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290 163 7862,'-64'-71'324,"10"13"-228,31 49-40,3 4 5,-1 4-38,2 1-23,0 7 5,-1 4 12,4 12-17,-1 5 11,8 6-11,3 2 23,4 1-23,4-1-6,9-6-11,5-5-22,14-8 11,3-8 22,5-5 6,1-4-39,-3-9-62,-2-6-16,-5-12-85,-7-7 40,-5-3 128,-5-2 34,-7 2 90,-2 4-23,-3 5-28,-7 4 174,-4 8-95,-8 5-40,0 7-22,0 3 0,2 7 22,2 7 23,1 10-17,3 6 17,3 4 11,3-2-84,4-1-28,1-6-39,0-5-34,6-6 17,2-7-11,7-3-23,0-5-22,2-9-117,-1-5-23,-1-12 5,-4-3 23,-3 2 129,-5-2 95,-1 9 67,-2 4 73,0 9-11,-5 5 11,0 2 34,-6 9 33,1 6 11,1 8-33,3 7-73,1-1-11,3-2-51,0-6-50,2-5-45,0-7-83,0-4-304,0-1 220,0-10-74,0-7 34,0-11 118,0-4-12,0 1 29,0 5 117,0 7 72,0 6 1,0 7 17,-1 4 72,-4 11 51,-2 5 11,-4 13-17,0 2-33,2 0-74,-3-2-44,7-7-56,-2-5-33,5-8-40,1-5-448,1-2 269,0-13 0,-2-4 79,2-12 50,-5 0-1,2 2 57,-6 3 50,0 7 17,-1 7 96,-1 4 72,-2 4 78,0 3-28,-1 6-61,2 2-67,3 6-90,3-3-6,4-2-173,1-4-157,1-3 112,0-4 0,0-1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30.6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279 0 6428,'-7'0'840,"1"0"-756,6 0-5,-43 19 72,30-2-28,-33 19-45,40-5-27,3 0-7,1 1-27,2-3-17,0-3 6,2-3-6,3-7-6,2-4-39,2-8 17,0-1-50,-1-3-185,1-11-28,-1-6-34,0-16 112,-1-5 79,-3-2 123,-1 0 11,-3 6 179,0 6 11,-3 11 129,-6 8-167,-5 6-29,-3 3 0,-3 10 28,1 2 6,-2 12-45,3 2-51,0 4 7,6 2 4,6-1-66,3-1 0,3-2-6,7-6-28,7-6 22,10-8-16,7-4-40,0-5-56,1-10-61,-3-7-118,-4-10-10,-7-4 167,-6 1 112,-7 0 28,-2 4 61,-7 4-55,-10 2 173,-10 5-73,-10 1-61,-9 5 117,0 3 102,0 4-74,6 1 0,9 9-5,8 9-78,12 9-40,3 8-17,5 3-50,8-1 6,6-2 11,10-7-12,6-9 29,2-8-34,1-7 0,-3-2-17,-2-10-117,-5-4-113,-5-13 163,-7-3 34,-5-1 27,-4-1 23,-2 6 12,-2 2 16,-4 8 50,-3 4-56,-3 7-16,-2 3 39,4 2 33,-2 0-22,2 5-11,0 2 22,1 5-33,1 2-34,2 0-28,3 1 22,1 0 6,2-1-17,0-1-11,0-3-61,0-3-62,2-3-79,0-3-106,3-1-213,-1 0-643,-1-6 1192,-1-3 0,-2 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06:1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382 124 7173,'0'-4'728,"0"1"533,0 3-897,0-15-101,0 12 0,0-12-61,0 15 201,0 0-286,0-3-117,0 0 0,-3-6 0,-1 1 6,-4-4 50,-1 2 17,0 0 100,0 2-89,0 0 34,-3 4-118,0-1 6,-2 3-6,-1 1 5,0 1-72,-4 0 84,2 0-23,-5 1 6,3 5 0,-5 6 0,1 6-11,-2 3 11,2 1 0,2-1 34,3-1-34,4-1 56,-3 1-62,9-5-5,-1 3 5,7-6-50,1 3 56,1 4 0,0 4 0,4 4-17,5 3 17,6-1-22,13 4-12,-7-11 1,6-2-1,-12-12-67,0-5 96,0-2-90,19-28-17,-5-2-23,14-28 74,-10 6-51,-4 2 100,-6 6-4,-5 12 16,-7 10 44,-5 12 1,-3 4 95,-3 5 6,0 0-146,1 9 11,3 1-11,2 11 0,6 3 50,4 6-16,6 2 44,3 3-78,6 1 101,2-2-95,1-2 22,-2-8-28,-3-2 5,-3-9-5,-7-2 0,-4-5 34,-7-3-28,-3-1 72,-3-2-632,-2 0-611,-3 0 1165,-5 0 0,3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30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21 941 8231,'-12'-3'841,"3"0"-628,9 3-45,0 0-185,5 0 17,14-2 112,16 2-11,23-4 22,15 1-28,16-5-11,7-2-53,-45 3 0,1 0-9,0-2 1,-1-1-682,-1 0 1,-1-1 663,40-11-5,-12 1 28,-21 3-5,-14 5 22,-18 4-45,-12 4 0,-7 1-208,-5 3-424,0 0 850,-17 1-1903,-2 0 1685,-20 0 0,19 0 0,2 0 0</inkml:trace>
  <inkml:trace contextRef="#ctx0" brushRef="#br0" timeOffset="330">487 527 7458,'-2'-8'1473,"1"1"-1130,1 7 21,0 0-364,-3 8 84,2 17 56,-2 22-28,9 22-40,0 13-44,6 4-3392,-2-4 3364,-1-7 6,-1-15-198,-1-10 164,0-16-112,-2-10-420,0-10 56,-3-8-275,-1-9 1803,1-10-1024,-2-11 0,2 8 0,-2 1 0</inkml:trace>
  <inkml:trace contextRef="#ctx0" brushRef="#br0" timeOffset="3193">1581 242 8410,'5'-5'588,"3"-2"-469,6 2-18,8-4 33,8 0-16,13 0-51,10-3-17,8 2-11,9-2-39,3 1 40,3-1-35,0 0-5,-4-3 23,-4 0-18,-6-3 1,-9 1 22,-8 2-6,-9 0-22,-7 2-3392,-10 4 3392,-6 1-33,-6 5-124,-2 2 6,-3 1-2891,0 0 3042,-9 7 0,6-5 0,-5 4 0</inkml:trace>
  <inkml:trace contextRef="#ctx0" brushRef="#br0" timeOffset="3614">2143 619 6333,'-8'10'633,"2"-1"-510,6-9 129,0 0-62,-12 31 1,3-7-63,-11 33-27,7-9-6,-2 9-22,-1 6-17,-1 4 17,-1 4-28,0 0-17,0 0-6,1-2-5,1-4-11,1-8-6,4-11 5,3-12-5,3-13-33,3-9-376,1-7 134,1-7-116,0-12-119,0-22-509,0-14 1019,6-14 0,-5 28 0,5 9 0</inkml:trace>
  <inkml:trace contextRef="#ctx0" brushRef="#br0" timeOffset="4049">2140 444 6434,'2'-20'201,"-1"4"-83,-1 16 207,0 0-56,20-30-46,-14 22-127,14-22-68,-15 30 33,-1 0 46,7 4 21,4 8 24,8 9 38,4 13-22,5 10 11,3 14-28,4 9 29,0 12-606,2 8 476,0 1-22,-3 2-28,-3-5 12,-4-10-12,-4-6 5,-3-14 18,-2-6-18,-5-12 1,-2-7-6,-4-10 17,-4-6 403,-4-6-554,-2-5-152,-1-2-174,0-8-128,-10-14-352,-3-8 940,-11-11 0,10 19 0,4 4 0</inkml:trace>
  <inkml:trace contextRef="#ctx0" brushRef="#br0" timeOffset="4400">2030 1005 7677,'-18'7'319,"2"-1"-302,16-6 565,0 0-397,75 0-23,-31 0-83,8 0 0,2 0 33,3-2-50,-3-5-23,-4-2-39,-6-5 17,-6 0-17,-8 0-107,-6 1-168,-7 3-1847,-4 3 2122,-7 3 0,-1 3 0,-5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31.8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86 71 6389,'-9'5'454,"1"-1"61,8-4-370,-9 0-44,5 0-34,-5 0-33,6 0-34,-1 1 5,-1 4 1,-2 4 39,0 3 5,1 4 45,0 1-72,1-2-23,3 2 0,1-2 5,1 1-5,4-1-5,4-1-12,5-2 11,3-4 1,-1-4-23,0-2-51,1-2-150,-2-7-57,-1-7-61,0-11 56,-3-6 157,-4-1 89,-2 1 45,-4 5 151,0 6 45,0 8-56,-5 6-90,1 4 46,-5 2 66,1 10 62,-1 3-17,-2 13-33,0 1-18,1 0-100,1-2-56,6-8 0,-2-4-67,5-8-509,-2-2 385,2-21 12,0 3 84,2-18-51,1 8 17,1 2 68,1 2 61,-3 7 95,1 2 51,-3 6-29,3 3-33,-1 1 17,1 2-39,4 0-34,-1 0-12,5 0-16,-2 0 0,1 0 0,-1 0-28,-3 0-33,0 0-29,-3 0-89,0-7-370,-2-1 549,0-7 0,-1 6 0,0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34.0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338 353 6131,'-7'10'919,"1"-2"-678,6-8-146,0 0 45,-79 25-107,47-29-33,-60 14 17,66-38-17,7-1-17,2-5 12,9 3-18,3 2 23,3 3-50,2 5 50,0 5-6,5 3 6,2 5 0,5 3 6,2 3 22,1 2 11,0 0-17,2 5-22,-3 6 45,-2 6 62,-7 6 94,-2 0-66,-3 0 10,-1-3-27,-7-3-118,-2-6-28,-8-5-174,1-3 107,-5-3-62,1-10 12,-1-3 49,5-11 29,2-3-11,7 2 16,4 3 29,4 5 33,1 4 28,7 6-12,5 4 7,7 1 22,4 2-6,2 7-11,0 3 11,-4 7 28,-2 3 28,-7 0 1,-4 1 10,-5 1 34,-3-1-28,-2-1-11,-9-1-101,-3-5-6,-7-4 1,-2-5-68,0-2 22,-2-3-27,3-10 33,2-2 6,9-10 11,3 0-28,6 0 17,1 5 33,3 4 6,7 6 17,3 3 5,8 4-5,-1 0 6,2 7-18,-4 4-5,-2 8 34,-4 4-34,-7 0 56,-2 1 22,-3-2-16,0-2-62,-6-6-39,-3-5-152,-7-4 57,-2-4-85,0-5-133,1-11 117,4-7-12,4-12 51,4 0 90,3 2 72,7 4 34,4 7 73,6 7 78,4 6-39,0 5 17,1 3-56,-2 6 11,-1 2 11,-2 5-39,-3 0-34,-3-2 6,-3 0 17,-4-2 22,0 0-44,-2-1 5,-5-1-28,-5-2-39,-8-2 39,-2-1-6,-4-8-100,3-8 66,1-9-49,4-11-96,6-4 28,5-2 0,4 0 101,2 6 56,7 6 6,5 8 33,6 10 17,1 4 6,2 4 33,2 2-39,0 10-17,1 2-33,-1 9 16,-2-1-16,0 0-6,-4-3 5,-5-1 12,-4-2 11,-6 0-28,-1 0 23,-8 0-23,-8-3 0,-9-3-23,-7-4-162,-4-3 157,-1-3-39,1-10-185,3-7 118,7-12 78,6-1 0,7-1 45,7 4 11,2 8 95,10 5 6,4 9 5,9 4-28,3 3-5,0 4-45,-2 4 0,-2 6-22,-3 4 16,-3 3 6,-7 1 67,-2 2 45,-5-1-16,0 1-57,-8-2-45,-3-2-22,-9-4 0,-3-3-45,1-7-162,2-2 207,1-4-140,5-4 28,4-5 67,5-5 17,3-5 28,2 2 0,8 3 6,3 4 28,8 4-6,1 2-6,-1 3 6,-2 1 0,-3 7-11,-7 4 67,-2 8 5,-5 2-38,0 1-12,-3-2 0,-6-2-16,-2-2-23,-4-7-230,2-3-39,0-5-33,3-6 302,3-7 0,4 3 0,2-1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35.5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154 89 5930,'6'11'498,"-2"-3"-162,-4-8-5,11 51-18,-9-25-5,7 41-106,-17-42-90,-3-1 16,-6-7-60,0-2-68,-1-7-12,0-4-16,-2-2 28,3-6-16,-2-7-7,4-6 1,3-6 22,5-2-23,4 1 23,3 0 0,0 4 12,6 2-12,2 6 0,7 1 0,-1 5 5,1 3 12,0 2-17,-1 1 0,0 4 0,-4 3 0,-3 7 22,-4 3 57,-1 2-23,-2-1-11,-2-2-1,-6-1-44,-4-7-67,-7-2-34,-2-5 40,1-5-74,2-8 68,3-7 17,8-8 11,3 0 39,4 0 0,7 6 0,4 2 11,10 8 6,-1 0 5,4 8 6,-3 0-28,1 3 34,-3 4-34,-2 6 11,-4 4 6,-4 4-12,-4 2 34,-4-1-39,-1 0 0,0-3 0,-7-2-44,-3-6-12,-8-4-140,-3-3 128,0-5-38,1-9 28,3-6-12,6-10 45,5 1 23,4 0 11,4 5 11,7 5 22,4 5-16,9 6 22,2 4 0,0 1-6,2 4-5,-2 6 16,-5 5 29,-3 7 16,-5 3 34,-6 0 45,-2 2-45,-3-2-73,-8-2 29,-3-2-68,-7-7 0,-3-3-23,-1-6 18,0-3-85,0-12-44,-2-9-12,5-14-39,2-6-27,6 0 72,7 4 61,2 7 79,5 11 34,8 10 44,9 4 34,7 10-5,4 8 10,0 8 17,-4 8 1,-1 3-23,-9-4-28,-2 1-39,-9-9-45,-2-2 0,-4-7-163,0-5-167,-4-3-51,-10-3-156,-5-3 537,-6-4 0,11 2 0,5-2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5:08:36.8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38 102 7044,'32'-47'437,"-1"9"-392,-9 31-1,4 2 7,-1 4-29,3 1 12,-3 9 50,-1 4 17,-5 12-3398,-4 1 3454,-6 2-45,-4-1-34,-4 0 17,-1-3-44,-6-1-29,-7-4-22,-10-4 0,-9-4 0,-3-7 0,-4-1-6,1-3-22,3-7 3420,4-3-3397,9-8-29,6-1 29,10 0 5,3 0 28,4 2 44,10 0-32,5 2-18,12 1-22,2 3 6,3 2-6,1 6 0,0 0-40,-5 3 1,-2 3 17,-8 5 22,-5 5 5,-7 8 1,-4 3 22,-3 2 17,-11-1-28,-5-2-17,-12-7-45,-2-7 6,0-5-51,2-4-56,3-11 68,3-5 33,10-14 0,4-3 12,6 0 27,6 1 6,5 6 28,7 4-22,8 7 11,2 6-12,0 4 18,-1 4-23,-3 2 39,-1 9 0,-6 5 39,-5 9 51,-5 4-17,-3 0-33,-2-1-46,-5-3-22,-3-5-11,-9-6-128,-3-6 38,-3-4-67,2-4-33,1-12 83,3-5 57,4-13 16,7-1 34,3 1 0,3 2 73,7 6-28,4 6-17,10 5-22,1 7 10,-1 3 18,-1 2 11,-8 8 56,-2 5 11,-7 7 5,-1 6-16,-2-3-56,-5 2-45,-5-4-28,-6-4-67,-4-6-191,1-5-78,0-9-784,4-10 1148,3-8 0,5 5 0,4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7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34 350 6456,'-4'2'67,"1"-1"695,3-1-538,-10 12-39,7-9 11,-8 11 5,11-12-38,0-1-7,-1 2-16,1-3-28,-2 3 56,2-3-100,14 2 72,10-1-28,24-1-39,15 2-28,16-2 0,6-6-284,9-3 262,-5-8-18,-2-2 18,-10-1-23,-7 3 0,-12 3 11,3 2-6,-19 7 1,-8 1 205,-20 4-407,-13 0-214,-1 0-228,-3 0 638,-20 2 0,14-2 0,-14 1 0</inkml:trace>
  <inkml:trace contextRef="#ctx0" brushRef="#br0" timeOffset="415">528 0 7682,'-4'0'129,"1"0"134,3 0-83,-1 40-35,0-6 6,0 42-33,1-11-34,0 8 6,-2 3-29,2 0-22,-3-3-16,3-7-6,-2-8-17,2-10 5,0-9 1,0-10-6,-1-7-101,0-9-369,-3-6-124,0-5 594,-4-3 0,3 1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5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0 186 6019,'8'-5'644,"-2"1"-369,-6 4 1382,0 0-1629,3 0 28,4-3 23,8-2-18,7-2-27,10-5-12,8-1-16,7-2 22,6 1-23,5 0 18,4 3-1,28-3-22,-21 2 3,-14 3 0,-1 0 2,2-1 1,24-3 0,-46 8-1,3-1 24,-21 5-29,-8-1 34,-1 2-18,-5 0-1159,-1 0-273,-7-1 1416,-5 5 0,3-5 0,-1 5 0</inkml:trace>
  <inkml:trace contextRef="#ctx0" brushRef="#br0" timeOffset="487">484 520 6523,'0'4'247,"0"-2"117,0-2-230,0 26-11,0-10-16,0 26 16,-3-14-11,-2 8-11,-4 6 5,-1 6-11,1 4-11,1 0 101,1 47-135,3-37-16,1 32-12,3-50-16,0-5-6,0-6 0,0-8 6,0-5-6,0-7-6,0-5 0,0-3-61,0-3-1271,0-1 666,0-11 672,0-5 0,0 1 0,0 2 0</inkml:trace>
  <inkml:trace contextRef="#ctx0" brushRef="#br0" timeOffset="1271">423 505 7151,'3'-12'229,"0"2"-229,-3 10 269,0 0-90,37-5-78,-14 2-34,31-5-39,-19 3 0,-1 0-28,3 2 6,-4 2-6,-2 1 0,-6 0 5,-6 0-5,-4 2 6,-5 5 39,-3 5 27,-4 5-32,-1 8-7,-2 6 18,-36 61-51,11-32 2,-1-8 1,-3-2 20,-3-1-7,1-6-16,5-9 6,6-10-6,5-7-22,6-8-34,4-4-118,4-4 17,1-1 157,9-4 23,7-5-23,13-8 22,8-4-22,6-2 11,5 2-11,1 2 0,1 4 6,-3 4-6,-2 5 5,-4 3 23,-5 2-28,-6 1 6,-6 1 22,-5 6 17,-7 3 39,-4 8-34,-4 4 1,-3 5-7,-2 6 68,-24 21-22,1-10-6,-23 14-45,8-18 17,-23 12-33,15-15-7,-13 8-10,25-21 11,5-4-12,8-5-5,5-4-33,5-3-85,7-5 23,2-2-400,3-1 1,0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54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8 129 6417,'-4'10'50,"1"-1"-27,3-9 1802,0 0-1769,7 0 11,6 0-5,11 0 16,8 0-16,6 0-28,7-3-6,5-3-28,5-2 33,2-3-10,3 2-1,29-3-22,-24 5-6,17-2 6,-33 8 0,-6-1 0,-4 2 0,-7 0 0,-3 0 6,2 0 0,-10 0-6,5-1 5,-12-1 1,3-1-6,-3 0 5,1 0-5,-1 0 6,-2 1-6,-2-1-28,-2 3-28,-4-1-11,0 1-146,-3 0-1461,0 0 1674,-5 0 0,3 0 0,-4 0 0</inkml:trace>
  <inkml:trace contextRef="#ctx0" brushRef="#br0" timeOffset="547">590 463 6266,'2'-3'190,"0"0"381,-2 3-386,0 12-22,0 4-24,0 15-32,-2 6 16,-4 9-28,-4 9 28,-6 7-16,-2 5-29,-5 4-39,0 0 1,-4-2-12,-4 18 11,0-12-17,5-5-16,7-23-6,10-26 5,2-4-5,2-5-33,2-3-29,0-1-22,-1-1-50,2 0-62,1 0-62,1-3-33,0-2-157,0-2-123,0-11 571,1-5 0,0 2 0,0 0 0</inkml:trace>
  <inkml:trace contextRef="#ctx0" brushRef="#br0" timeOffset="1016">760 227 5829,'14'-13'543,"-4"2"-252,-10 11 359,0 0-532,28 69 44,-11-24-280,3 8 1,2 3 212,4 13 128,2 7-89,2-1-39,-1-2-31,-10-26 1,1-1 2,9 20-27,4 9-18,-13-33-22,-5-6 0,-1-6 6,-4-7 10,-3-5 7,-4-7-23,0-3 309,-2-5-645,0-2-191,-1-9-195,-12-13 722,-3-8 0,0 5 0,3 8 0</inkml:trace>
  <inkml:trace contextRef="#ctx0" brushRef="#br0" timeOffset="1436">512 687 7139,'-4'3'45,"1"0"50,3-3 157,9 4 6,7-3-51,15 3-61,11-4-57,6 0-27,8-4-40,-1-1 29,0-3-18,-6-1 12,-3 2-11,-6-4-18,-3 0 7,-5-1-1,-3-2 1,-2 2-23,-4-1-6,-3 3-50,-4 2-6,-6 1-16,-4 3 11,-4 1-1652,0 3 1719,-11 0 0,6 0 0,-6 0 0</inkml:trace>
  <inkml:trace contextRef="#ctx0" brushRef="#br0" timeOffset="3736">1565 203 7263,'-2'-5'95,"0"1"297,2 4-213,0 5 6,0 7-34,0 10-11,0 11 33,0 9-49,0 11-52,-4 9-10,-4 10-17,-4 4-9,4-20 1,0 3 2,0-2 1,0 0-15,0 0 0,2-2 26,-4 35-7,5-41-38,2-8 16,1-10-22,0-7 6,2-9-6,0-4-28,0-6-34,0-3-549,0-2 466,0-6-102,0-7-262,6-24-264,3-5 773,7-17 0,-7 28 0,-1 5 0</inkml:trace>
  <inkml:trace contextRef="#ctx0" brushRef="#br0" timeOffset="4683">1674 49 6904,'0'-3'219,"0"0"-23,0 3-23,22-16-61,-7 9-45,21-10-22,-13 14-11,5 3-29,1 0 18,0 2-18,0 5 29,-4 4 11,-2 9 61,-5 3 28,-6 6 12,-3 6-40,-6 7-38,-1 5-29,-7 6-22,-7 0 16,-5 1-10,-10-3 111,-15 12-100,7-20 38,-23 15-49,24-34 16,-7 1 17,17-18-6,5-2 6,4-4-56,6-1-22,3 0-73,4 0-23,0 0 90,8-8 23,5-1-12,11-10 17,7 0-23,7-2 18,6 1 5,3 1 0,3 4 0,-1 3 0,1 4 0,16 3 0,-15 4 0,12 1-6,-23 5 6,-3 4-5,-4 7-18,-4 4 23,-3 6 28,-5 4-22,-4 5 27,-5 24 7,-4-10-40,-3 19 28,-3-19-17,-6 2 11,-7-2 1,-6-3 10,-9 0 18,-5-5 10,-8-1 18,-5-4 39,-5-6-34,-2-5-6,-1-7 6,1-6-22,1-6-34,6-3 6,4-3-34,6 0 0,-2 0 0,13-3-28,1 1-68,14-2-492,3-2-62,4-8-453,1-4 1103,5-11 0,-2 15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1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10 150 7621,'0'9'857,"0"-2"-56,0-7-806,0-10-12,0 5-11,0-9-62,5 7 90,4 1-22,5 2 22,3 2 33,-2 1-27,0 1 78,-4 5 0,-3 5 78,-4 5 1,-3 4-18,-1-3-27,0-3-17,-7-5-68,-3-4-33,-8-2-190,-1-8-79,-2-9 140,5-9 23,5-9 78,6 0-28,3 1 56,13 6 0,4 6-11,12 7 11,1 8 28,-3 3 33,-3 2 40,-6 7 84,-6 2-17,-5 7-56,-4-1-112,-1-2-224,-4-6-701,-6-3 925,-9-11 0,7 5 0,0-4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0.0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270 1114 8214,'-21'-5'830,"4"1"-544,17 4-208,0 0-28,-4-3 79,6 0 112,7-5-62,19-1-11,21-4-39,16-4-482,20-5 400,-36 11 1,1-1 2,7-1 1,2 0-35,4 0 1,2 0-11,4-1 0,0 0-483,3 1 1,0 0 476,0 0 0,1 2 0,-3 0 0,0 2-45,-3 0 0,-1 2-20,-6 1 1,-1 2-23,-7 1 1,-3 1-94,31-1-66,-24 3-6,-22 0-84,-16 0-174,-11 0-151,-24 0-448,-11 0 1109,-25 3 0,21-3 0,3 3 0</inkml:trace>
  <inkml:trace contextRef="#ctx0" brushRef="#br0" timeOffset="359">41 1598 7778,'-22'16'705,"4"-4"-632,18-12 1249,0 0-1014,122 25-67,-34-19-195,-25-1 1,8 1 0,-4-4-8,5-7 1,-2-5 2,4-3 0,2-3-1365,2 1 0,1-1 1323,-2 0 0,1 0 3,-1 1 0,-1 1-812,-5 1 1,-1 1 808,-5 2 0,-3 2-528,-6 2 1,-4 1 476,35-2-409,-19 5 354,-20 1 1583,-18 1-1746,-12 0 1646,-11 0-1786,-4 0 1388,-12-3-2608,-11-3 1629,-15-4 0,11 4 0,3 0 0</inkml:trace>
  <inkml:trace contextRef="#ctx0" brushRef="#br0" timeOffset="1090">471 320 7431,'-8'-6'1131,"2"0"-980,6 6-129,29-71 1,1 36 2,-1-11 0,5 0-19,31 11-387,9 4 381,10 8 96,4 9-80,4 7-16,0 7 0,-6 13 0,-5 6 17,-14 16-11,-12 5 61,-18 8 62,-15 5 0,-12 7-377,-7 9 360,-17 3 281,-7 9-298,-20 1-36,16-39 0,-1 1 22,-3 0 0,-1 1-14,-1 0 0,-1 0-280,0 2 0,-1 0 260,2 0 1,-1-1-15,1 1 1,1 0-20,0 0 0,2-1 3,2 0 0,0 0-1,3-1 1,1-1 45,-13 42 37,8-6-59,10-5-40,9-6 39,3-3-39,5-6 537,3-5-537,4-7 0,5-6 6,2-8-6,1-4 11,-3-8-11,-2-2 306,-1-8-301,-4-1 1,0-4-6,-3-2-6,-1 0-61,-1-2-1496,0-2 499,-6-2 1064,-4-7 0,1 4 0,0-3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20.3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341 1 7671,'4'5'342,"-1"-1"-62,-3-4-280,0 3-17,0 1 17,0 7 0,0 6 28,0 8-28,-2 11 6,-4 13-6,-3 9 0,-8 11 0,1 9 0,-5 5-444,1 6 444,-2 2 0,0 1-28,0-2 23,-2-1 5,0-6-6,2-3-235,0-10 235,3-4 0,2-9-44,2-7-40,3-9-78,0-9 383,3-11-490,3-9-38,1-6-438,3-14 814,0-9 0,2 3 0,0-1 1</inkml:trace>
  <inkml:trace contextRef="#ctx0" brushRef="#br0" timeOffset="458">443 1 6059,'12'0'515,"-3"0"-17,-9 0-408,44 84-29,-21-36-30,6 13 0,1 2 19,-5 10-27,1 7 10,-2 7-10,-2 3-18,0 1-476,-3 0 477,-2-8 115,-2-5-121,-1-9 6,-2-9-6,-2-9 0,-2-12-62,-4-7-78,-1-13-62,-3-9 36,0-6 0,0-4 0</inkml:trace>
  <inkml:trace contextRef="#ctx0" brushRef="#br0" timeOffset="818">171 690 6361,'17'-5'358,"-4"1"-218,-13 4 17,0 0-56,90 0-11,-41 0-62,12 0 0,0 0 5,-6 0-33,-4 0 6,-10 0-1,-7 0 1,-7 0-6,-7 0-95,-4 0-73,-4 0-39,-2 0-90,-3-1-190,3-2 487,-5-4 0,0 4 0,-3-1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22.50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75 108 6899,'-7'13'341,"-1"0"-218,3 1-11,-2 3-22,-1 8-6,-1 8 5,0 11-16,1 12-28,2 12-23,2 12-22,2 5 6,0 4-6,2-5 0,0-5 0,3-12 11,2-10-11,1-10 0,1-10 0,-6-7-67,1-11-34,-2-6-44,0-8-589,0-2 734,0-19 0,0 11 0,0-11 0</inkml:trace>
  <inkml:trace contextRef="#ctx0" brushRef="#br0" timeOffset="744">65 142 7167,'0'-20'202,"0"3"-169,0 17 85,0 0-90,51-46 28,-21 34 0,42-34-56,-34 50-11,-2 7-40,-2 6 46,-4 8 5,-2 2-11,-4 4-17,-7 2 11,-4 4 17,-8 4 5,-2 5 1,-10 6 16,-10 4-22,-13 2 0,-9-4-16,-7-3-35,0-10 18,-4-8 33,4-9 0,6-10 0,7-7-28,10-4-12,10-3-4,6-1 44,6-8-6,10-4 6,10-8-5,14-4 5,11 2-6,7-1 6,7 5-6,4 4-10,3 5 16,-1 6 11,-2 3 17,-4 3-28,-6 9 5,-8 6 18,-6 9-18,-9 5 35,-6 2-35,-7 6 1,-8 1 16,-4 3 12,-4 0-29,-10-2 79,-7 2-45,-13-5 12,-8 2-18,-6-6 12,-6-3 6,-3-8 38,-1-5-16,-1-9-67,5-3-6,5-4-168,10-2-224,10-14-336,11-3 728,8-14 0,4 14 0,2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24.8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338 203 7341,'-6'19'190,"-5"5"-78,-7 12 11,-8 12-695,-3 15 617,-7 17-17,0 12-26,16-42 1,1 2-3,1 0 0,0 2 3,2-3 0,1 1 0,1-3 0,1-2 211,-6 39-214,6-14 64,6-15-188,4-14-88,3-17-35,0-12-374,0-9 81,1-33 540,4 0 0,-2-6 0,1 14 0</inkml:trace>
  <inkml:trace contextRef="#ctx0" brushRef="#br0" timeOffset="317">226 261 2959,'47'51'72,"1"1"1,-1-1 0,20 23 0,-12-4 0,-14 18-28,-7 3-39,-4-3 16,-6-6-22,-3-7 6,-4-13 1731,-4-12-1821,-2-13 619,-4-13-664,-4-11-86,-6-9 215,-7-14 0,3 6 0,-2-5 0</inkml:trace>
  <inkml:trace contextRef="#ctx0" brushRef="#br0" timeOffset="585">69 785 6977,'-10'12'56,"3"-3"84,7-9 101,0 0-157,104-12-34,-49 5-25,14-2 0,1 1 9,-10 0-34,-6 0 6,-6 2-6,-7 1-191,-7-2-178,-2 1-337,-6-4 706,-2 3 0,-12 2 0,-4 2 0</inkml:trace>
  <inkml:trace contextRef="#ctx0" brushRef="#br0" timeOffset="1312">866 0 6053,'-11'5'358,"2"-1"488,9-4-672,30 2-7,-4 1-43,30 2-57,-7 1-28,7 1-33,11-2 33,5 1-34,4-4-5,3-1 6,-5-1 0,-8 0-1,-11 0-5,-16 0-28,-12 0-50,-13 2-62,-8-2-336,-5 3-616,-13-2 1092,-4 2 0,0-1 0,3-1 0</inkml:trace>
  <inkml:trace contextRef="#ctx0" brushRef="#br0" timeOffset="1657">1169 380 7458,'-4'65'132,"-1"-1"1,0-1 0,2-4-66,3 15-44,-1 6 5,0 3-435,0-2 407,1-5 134,0-8-140,0-11-56,0-12-100,0-14-90,1-16-67,1-8-50,3-25-511,0-8 880,1-22 0,-3 20 0,-1 4 0</inkml:trace>
  <inkml:trace contextRef="#ctx0" brushRef="#br0" timeOffset="2145">1091 506 7554,'61'-17'13,"1"1"0,-6 1 0,-6 4-47,-4 9 34,-7 2-17,-13 5 12,-8 7 5,-11 12 39,-4 8-39,-15 8-17,-8 3-39,-14 2 34,-6-3 22,3-4 5,2-9 1,10-7-6,8-9-106,8-6 27,6-4 68,9-3 11,13 0 45,10 0-11,19 0-29,4-1-5,9 0 0,-3 0-22,3 1 22,-9 0 50,-5 7-5,-11 4-17,-10 11 73,-11 4 67,-8 6-23,-7 3-27,-14 5-45,-10 0 16,-13 0-22,-8-4-16,-2-6-51,-1-7-56,0-7-112,4-9-90,3-4-89,8-3-95,9-14-549,12-3 991,8-11 0,4 12 0,0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34.5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21 807 5986,'-12'3'403,"3"0"672,9-3-1008,15 0-11,3 0-17,14 0-16,0-3 10,1 1-33,2-4 34,3 2-12,-1-3-5,2 0-11,-1 1 16,-2-3-22,-2 4 6,-5-1-6,-3 4 0,-7 1 0,-3 1 0,-4 0 0,0 0 0,-2 0 5,-1 1-5,-1 2 0,1 1 0,-4 0 0,3-2 0,-3-1 0,2-1-22,0 0 16,-2 0-22,2 0-22,-3 0-17,-1 0-195,0 0 1,-1 0 0</inkml:trace>
  <inkml:trace contextRef="#ctx0" brushRef="#br0" timeOffset="504">372 460 6837,'0'68'218,"1"-4"-122,1-24-1,0 4 0,1 5-34,-3 3 12,2 1-17,-2-1-17,0-3-16,1-6-6,0-5-17,0-8 16,1-7-10,-2-7 0,2-5 22,-2-3-28,0-5-935,0-2 727,0 3-139,0-1 347,3 1 0,-3-3 0,3-1 0</inkml:trace>
  <inkml:trace contextRef="#ctx0" brushRef="#br0" timeOffset="1710">808 56 7436,'-6'-5'347,"1"1"-168,5 4-179,9-3 23,6 1-18,14-2-5,5 0 6,7 3-6,5-2 11,0 3-11,4-3 6,-4 3 11,-2-3-12,-2 1-5,-2-1 11,-4-1-11,-7 0 0,-6 0 0,-6 2-16,-6 0-35,-3 1-27,-6 0-768,-1 1 449,-8 2-393,-4 6 790,-10 5 0,10-5 0,0 1 0</inkml:trace>
  <inkml:trace contextRef="#ctx0" brushRef="#br0" timeOffset="2213">1036 509 6064,'-4'6'420,"1"-2"-112,3-4-145,-6 23-29,1-2 17,-3 23-16,2-3-29,0 8-33,0 7-17,-3 7-45,2 4 17,-3 3-28,2 3 5,-1-4-5,1-1 0,1-7 12,1-7-12,1-7 16,2-8-16,0-7-16,-1-9-35,2-7-27,1-5-51,1-5-33,0-3-206,0-2 0,0-1 1</inkml:trace>
  <inkml:trace contextRef="#ctx0" brushRef="#br0" timeOffset="2663">1012 497 6753,'31'-20'6,"-4"3"55,-10 22 34,0 8 57,6 13 16,2 14-34,3 14-56,0 9-50,2 8-228,0 2 200,0 1 22,1-6-22,-2-7 23,-3-7-23,-4-9 5,-5-6 12,-4-7-11,-2-8-6,-6-5 228,-1-7-234,-3-6-285,0-3-235,-7-7-140,-4-7 666,-9-5 0,7 4 0,1 3 0</inkml:trace>
  <inkml:trace contextRef="#ctx0" brushRef="#br0" timeOffset="2937">964 981 6484,'-7'-11'644,"1"1"-431,6 10-40,0 0-38,89-9-34,-38 3-68,11-1 1,1 0-12,1-1-11,-6-1-11,-7 1-67,-9-1-213,-7-3-352,-8 0 632,-8-7 0,-9 11 0,-5-1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06:2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62 7559,'0'-11'997,"0"3"-706,0 8 516,0 0-599,-5-19-164,4 14-4,-3-14-40,4 19 0,0 0 16,0 4 68,0 11 51,0 13-124,4 15 118,5 14-84,5 5 27,3 6-27,-2-1-45,1-3 45,-3-6-39,-2-10 50,-1-7-45,-5-14 22,-2-8-33,0-10 96,-2-4-24,0-4 91,-1-1-163,0-5-163,0-6 113,0-20 11,0 5 22,0-11 17,0 14-62,3 3 18,4 2-1,7 5-6,5 2 51,3 5-50,5 2 50,14 2 22,-7 1-16,10 1-12,-14 4 1,-3 4 5,-3 6-6,-4 6-11,-3 3 23,-2 19 117,-7-6-112,-2 13 73,-6-11-84,-4-1 0,-8 0-67,-7-2 11,-7-4 23,-3-3-51,0-6 84,1-6 95,1-4 56,6-6-145,1-3-12,6-1-84,0-2-89,3-3 11,-1-5-145,4-4-119,-1-4-459,5-3-973,1 1 1864,3 0 0,0 8 0,0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38.64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1 154 6960,'5'-4'185,"0"2"50,-5 2-162,63-17 28,-27 12 16,54-12-22,-41 16 12,2 1-34,5 0-45,1 0 5,1 0-33,-2-3 28,-3 1-28,-7-4 28,-7 2-28,-10-3-56,-5 3-39,-10 1-56,-4 1-62,-5 2-189,-3 0 1,-1 0 0</inkml:trace>
  <inkml:trace contextRef="#ctx0" brushRef="#br0" timeOffset="427">369 663 6115,'0'8'520,"0"-1"-340,0-7-29,0 88-17,0-38-56,0 11 1,0 2 66,0 0-61,0 0-16,0-1-40,0-3-28,0-4 0,0-6 5,0-9-5,0-6 0,0-12 6,0-7 27,0-9-833,0-4 318,0-19-117,0 1 599,0-16 0,0 18 0,0 1 0</inkml:trace>
  <inkml:trace contextRef="#ctx0" brushRef="#br0" timeOffset="990">328 537 6815,'9'-10'285,"-1"1"-122,-8 9-96,81-4-34,-34 3-33,8 2 0,2 2 6,-2 9 16,-9 10-22,-5 2 0,-14 4 0,-10 4-16,-9 6 16,-11 5 16,-16 6 35,-10 0-51,-17-1-17,1-5 17,1-6 6,8-9-6,9-9-68,10-7 12,9-7-184,4-2 223,4-3 17,13 0 28,8-7 56,17 0 0,11-7-17,7 5-5,4 0-62,5 6 16,-7 0-5,0 3 6,-11 5-11,-8 8 27,-12 7 35,-10 9 16,-9 2 5,-5 7-22,-15 0 45,-9 8-50,-15 0 33,-10 1-11,-2-3-28,-2-7-28,4-8-28,5-8 0,7-10-101,8-5-218,8-4-173,9-8-40,4-14-381,14-8 913,6-13 0,-3 18 0,0 6 0</inkml:trace>
  <inkml:trace contextRef="#ctx0" brushRef="#br0" timeOffset="1350">1541 669 7375,'7'-2'156,"-1"1"107,-6 1-195,93-7-1,-40 2-48,11 0 1,2-1 19,1-2-39,-6-1 0,-9 1-17,-12 2-128,-12 1-68,-13 2-28,-7 0-425,-6 0 666,-7 0 0,4 1 0,-3 1 0</inkml:trace>
  <inkml:trace contextRef="#ctx0" brushRef="#br0" timeOffset="1605">1796 420 5758,'-2'73'35,"0"-1"1,1-4-1,-1-6-18,2-1-17,0 1-112,2-6-67,1-5 771,1-9-1045,4-10 47,-4-11 406,4-9 0,-6-6 0,1-4 0</inkml:trace>
  <inkml:trace contextRef="#ctx0" brushRef="#br0" timeOffset="2625">2443 1 7453,'20'6'403,"4"0"-291,13-3-56,7-1-34,10 0-16,4-1-315,5 0 309,0-1 88,-1 0-88,-7 0-6,-6 0-50,-11 0-17,-10-1 12,-11 0 33,-7-1-12,-6 1-688,-3 0 284,-8 1 444,-4 0 0,1 0 0,1 0 0</inkml:trace>
  <inkml:trace contextRef="#ctx0" brushRef="#br0" timeOffset="3187">2522 525 6809,'7'0'308,"-1"0"6,-6 0-180,0 43-22,-6-9-51,-1 43 18,-8-16-57,-2 11 6,-1 5-22,0 6-234,2-4 234,2-6-6,4-10 0,3-9 0,4-13 6,0-7-6,1-10 0,0-4-28,-1-6 193,3-3-282,-2-5-124,2-2-453,0-2 162,0-10 532,5-6 0,-4 2 0,3 1 0</inkml:trace>
  <inkml:trace contextRef="#ctx0" brushRef="#br0" timeOffset="3577">2494 531 6199,'4'-24'72,"-1"5"-66,-3 19 123,0 0-12,61-29 63,-37 24 4,48-14-21,-51 35-6,0 11-12,2 8 34,1 10-44,-1 9-35,3 11-4,-2 9-18,1 9-39,-1 2-11,-1-2-22,-1-5 22,-4-11-23,-2-8 1,-3-13-6,-4-11 6,-2-12 50,-2-8-23,-3-9-582,-1-3 74,-18-17-186,1 0 661,-17-15 0,17 15 0,3 2 0</inkml:trace>
  <inkml:trace contextRef="#ctx0" brushRef="#br0" timeOffset="3844">2355 954 7822,'86'-2'320,"-1"1"-292,-21 1-28,4-4-112,-1-6-224,-4-3-286,1-9-509,-12 3 1131,-3-5 0,-25 12 0,-9 2 0</inkml:trace>
  <inkml:trace contextRef="#ctx0" brushRef="#br0" timeOffset="4384">3653 322 7117,'-11'-1'386,"1"-1"-352,10 2-6,-6 79 39,5-25-34,-2 7 1,0 4 11,3 17-17,0 3-28,4 0 6,2-7-6,4-7 16,0-16-16,-1-12-50,0-17-28,-6-9 38,0-11-811,-3-4 213,0-33 638,-6 0 0,5-6 0,-5 14 0</inkml:trace>
  <inkml:trace contextRef="#ctx0" brushRef="#br0" timeOffset="4890">3493 463 6994,'-2'-8'459,"0"1"-392,2 7-67,70-57 0,-37 43 0,10-17 0,1 4-22,-17 27 5,-5 3-11,-8 9 28,-7 8 0,-4 12 0,-9 8 22,-8 5-16,-7 1 61,-6-1-28,2-5 0,6-8-39,6-7 0,8-10-67,2-6 67,4-6 11,13-2 51,9-1-23,18 0-16,7 0-18,7 0-5,-2 3 6,0 4 11,-7 9 22,-7 7-17,-8 9 113,-12 6 16,-9 8-50,-7 6-1,-12 4-32,-7 1 49,-12-3 46,-6-7 5,-2-7-17,-1-8-61,-1-10-56,5-9-34,5-7 0,7-4-180,8-2-151,6 0-380,4 0 487,15-3-106,0 2-325,8-2 655,-6 3 0,-7 0 0,-4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47.0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167 87 6882,'0'-11'179,"0"3"-106,0 8-28,0-23 55,0 14 18,0-17 22,0 21 369,0 2-509,-7 2-16,-3 2 16,-8 6-6,0 4-22,-2 9 28,1 5-17,-1 5-16,1 7 10,4 6 23,3 7 0,7 6 0,2 5 0,6 2 0,11-1-17,9-4 17,15-9 23,7-7-6,8-13 33,7-11 6,5-9-6,1-7-44,1-18-6,-4-8-78,-6-19 16,-13-9-22,-10-5 11,-18-6 51,-7 3 22,-13 2 67,-13 6 56,-9 8 34,-14 9-112,-4 12-17,-1 9 0,-2 9-28,4 3 0,2 9-118,8 2-285,10 9-403,6-1 806,8 0 0,4-7 0,4-5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48.0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229 22 6501,'11'-9'700,"-2"3"-633,-9 6-16,-16-3-12,7 2 22,-12-2-5,11 3-5,1 2-12,-2 4 6,-3 3-6,-3 8 17,-2 4-11,-3 7-12,0 4-10,0 8-1,1 3-477,6 6 455,3 3 17,7 3-11,2 1-6,3-2 5,12-4 12,7-7-11,20-5 27,11-8 102,11-7 22,9-9-6,6-7-62,2-4 18,-1-11-34,-7-7-1,-5-11-10,-15-6-28,-8-8-34,-15-2-56,-8-8 11,-11-2-56,-5-5-11,-7-3-34,-11 2 68,-10 0 78,-11 5 39,-3 7-39,0 12-50,3 11 44,3 13-61,3 6-135,2 4 220,-5 11-975,5 1 957,-4 8 0,17-9 0,3-4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49.76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191 151 7212,'-4'-19'347,"1"4"-168,3 15 124,0 0-270,-42 0-10,23 5-23,-34 5 0,36 7-28,-2 6 22,4 4-16,4 6 16,5 5 6,4 3 0,5 3-5,15-2 5,8-2 0,23-6 0,8-6 22,13-11 6,5-8 50,5-6-44,1-13 28,-6-9-46,-6-12 7,-10-10-23,-10-2 0,-13-3 0,-11 1 5,-13 2 40,-6 5-6,-6 2-39,-12 6 0,-9 4-44,-18 1-24,-14 5 63,-10 2 5,-9 3 0,-5 2 0,2 3 0,6 2-28,10 2-95,14 3-202,12 1-386,15 2 711,9 2 0,7-2 0,2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50.42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 28 7100,'-6'-15'398,"2"3"-354,4 12-27,0 0 106,-2 9 12,2 7-1,-2 18 23,4 9-73,3 12 17,0 7-40,4 5-10,-3 1-23,0-1-23,-1-5-5,-2-5 6,0-10-6,-1-8 0,0-10 0,-2-12-67,0-7-51,0-7-436,-5-3-947,-6-9 1501,-10-4 0,7 3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51.1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9 6126,'6'-3'543,"-2"0"-28,-4 3-420,18-3 84,-7 12 40,18 9-23,-10 17-73,3 14-28,0 7-837,-1 4 776,-3 0-34,-1-3-23,0-8-184,2-8-151,-2-10-90,8-14-191,-2-7 639,4-9 0,-12-1 0,-4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52.02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191 1 6439,'-17'6'460,"3"0"-270,14-6-11,0 0-72,-57 58-7,38-29-33,-14 9 1,3 2 38,19-5-28,6 4-44,0 3-34,5 0 6,3 3-6,10-4 0,11-1 16,16-6 40,11-5 23,7-9-1,7-9-50,1-6-28,1-9 23,-4-10-1,-6-11 23,-10-11-6,-9-4 11,-14 3 62,-9 3-16,-10 7-40,-4 4-12,-11 4-38,-8 4-6,-16 3 0,-9 0-28,-5 4 28,-5 0-6,3 5-33,0 2-157,3 1-218,3 0-264,-6 5 678,6 5 0,13-3 0,11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52.7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13 6624,'10'-7'179,"-3"2"493,-7 5-403,44 36-62,-19-5-22,36 38-11,-31-13-96,-2 10-22,-3 5-17,-6 3-28,-2-2 6,-6-7-17,-2-12-129,-3-11-151,-1-15-173,0-13-219,7-12 672,6-21 0,-4 9 0,-2-8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0:53.4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 4 7671,'-9'-2'107,"1"1"33,8 1-73,5 85 0,6-32-14,-3 10 0,2 2 9,16 6-23,-4 0-5,2-8-12,-7-10 1,-2-11-23,-5-12 0,-3-11-135,-3-10-856,-3-5 991,-1-23 0,0 14 0,0-14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02.5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7744,'0'50'347,"0"8"-240,0 12-12,0 12-45,0 8-876,0 3 848,0-1 256,0-9-255,0-7-23,0-14 142,0-12-164,2-14-1,0-12-5,-1-12 429,2-6-816,-2-5-44,0-17-392,-1-4 851,0-19 0,0 19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07:28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1820 540 7884,'-4'0'1574,"1"0"-151,3 0 274,-1 0-1702,7 0 10,3 0 29,10 0-29,5 0-10,1 1 5,6 1 0,-2 2 0,3-1 0,-3 2-6,0-2 17,-2 0-5,1-1 28,-1-1-29,-1 0-5,-1 0 0,12 3-5,-8-2 5,12 4 0,-13-3 5,0 3 1,0-1-12,-4 2 12,1-2-51,5 5 45,-6-4 0,7 2 6,-7-1-12,2-1 62,1-2-84,0 2 84,2-1-56,14 4-39,-9-2 39,12 3 0,-14-2-6,2 2 12,0 1-12,-1 3 12,1-2-12,-3 3 29,1-1-57,12 10 34,-11-7 0,11 8 6,-15-8-12,1 1 73,0 2-78,-2-1 22,0 1 17,8 8-33,-8-9-23,6 9 28,-10-11-6,0 1 12,0 0-6,0 1 0,-2 1 11,0-2 45,-1 2-101,5 7 45,-4-6 0,3 6 6,-6-7-12,-2 0 62,-2 0-106,2 0 100,-3 0-44,5 8-12,-5-6-16,2 9 22,-6-8 5,-1 1 1,-1 0-6,-1 0 5,0-2 7,-2-1 27,2-3-50,-4-4 11,2-2-6,-3-4 6,1-3-6,-2-1 12,0-4-376,-1 2-420,-9-12 790,-28-24 0,19 17 0,-17-14 0</inkml:trace>
  <inkml:trace contextRef="#ctx0" brushRef="#br0" timeOffset="3312">1490 699 7369,'-6'-4'1333,"2"2"-1149,4 2 131,0 0-315,-6-7 61,4 5-55,-4-5 56,6 7 296,0 0-145,5 0-6,3 0 51,8 4-68,3 3 0,3 4-72,1 2 11,3 1-56,0 2 39,1-1-6,-3 0-11,1 1 34,-2 0-129,0 1 162,-2 2-117,1 1 78,0 0-44,-1 2 111,8 17-100,-6-8 6,3 13-91,-7-12 113,-2 2-113,-2 0 141,0-2-140,-2 0 117,0 11-62,-4-9 23,-1 10-84,-3-10 90,-3 1-17,0 3-45,-2 1-23,0 2 79,0 18-89,0-13 5,0 13 0,0-22 0,-4 0 45,-1-5-45,-2-3 0,-1-2 78,-4 6-84,4-8 40,-3 5-40,3-10 6,-1-2 0,-1-1-5,0 0 100,1-2-112,-1 0 51,3 1-23,-6 6-22,5-4 5,-5 6 6,6-4 0,-3-1 0,1 2 0,-1-4 0,0 2 79,-5 7-63,2-6-16,-2 7 0,2-8 0,1 2 0,-3-1-5,1-1 10,-2 0 35,3-1-40,1-2 33,0-1-27,3-4 67,-1 2-17,5-6-17,-2 2-34,5-8 74,1 1-68,-1-1 62,0-1-68,-1 3 23,-5 2-28,2 0 0,-4 4-5,5-4 5,-1 2 0,0-4-39,1 2 78,-2-1-22,4-1-12,-2 2-5,1-2 0,1-1 6,1 0-1,1-1 91,1 0-91,-2-1 40,2 1-45,-3 1 0,1 1 0,-3 0 0,1 2 6,-2-2-6,2 0 56,0 0-51,3-3-397,1 2 342,1-1 50,6-1 0,3 2 5,7-2-10,2 0 44,5 0-5,-1-2-23,2 1-22,-3-1 61,0-1-100,-1 3 50,-2-3 0,1 3 0,-3-3 11,2 1-22,-1-1 22,1 0-11,2-1 39,1-1-45,12-3 1,-6 1-1,10-1 6,-9 0-11,2 1 22,0-1-11,1-1 6,0 0 22,16-6-62,-12 3 6,13-3 28,-18 3-5,0 3 10,-3-2-10,0 2 44,-3 0-78,2 1 78,-2-1-28,12-2-11,-10 2-6,10-3 6,-11 2 0,1 1-11,1 0 0,0-1 22,0 0 0,14-6-16,-11 4-34,11-3 39,-14 3-34,1 1 23,-2 0-28,-1-1 39,1 2-56,-1-4 72,1 1-32,14-11 16,-8 5-34,12-11-5,-9 7 28,-1-2-45,1 1 50,0 1 12,-3 1-34,9-6 16,-11 9-44,6-5 56,-15 7 0,2 1 0,-2-2-50,1 0 84,0-1-74,-2-1 80,2 2-24,4-5-55,-6 8 17,-2-1 22,-9 8 33,-4 4-27,-2-1-12,-2 4 12,1-2 44,-1 0-22,2 1-22,-2-2-6,-1 3 0,1 0 0,-2 0-34,1 0 74,1 0-63,-2 0 62,3-1-16,-1-1-23,2-2 89,4-5-27,-2 0-17,4-6-45,-5 3 56,1-1-51,-2 4 91,1-4-12,-2 4-84,-1 0 5,0 1 1,-2 1-1,0-1 40,0 1-34,0 1 12,0 2-23,0 0 39,0 2-5,0 2 83,0-1-117,0 0 0,0-2-84,0-3 84,0-4-101,0 0 62,0-4 28,0 2-101,0 1 78,0 0-55,0 1 44,0-1-89,0 0 128,3-1-106,2 1 67,4 0-16,3-2-7,1 2 63,3-3-158,2 1 130,3-3-34,1 1-96,12-7 163,-7 7-101,6-3 90,-11 11 0,-3 1-45,-1 5 45,-1-1-12,2 3-10,-2 0 38,2 0-5,7 0-5,-7 6 5,6 1-39,-10 5 39,-1 2-28,-2 1 22,0 2-44,-4 1-57,1 9 107,-6-7 6,0 7 67,-3-7 27,0 0-55,-7 2 45,-7 3-90,-10 1 145,-28 14-55,9-11-84,-16 8 66,16-15 18,6-5-84,3-5 83,6-6-16,5-3-73,4-3-269,0-4-95,-5-15 291,6 4-16,-1-10-57,10 14-179,4 3-179,4 5-151,-1 2-1407,2 1 998,3 0 1064,4 0 0,-3 0 0,2 0 0</inkml:trace>
  <inkml:trace contextRef="#ctx0" brushRef="#br0" timeOffset="3996">4137 1431 9520,'11'16'986,"-2"-4"-986,-9-12-68,0 0 136,7 1 21,0 1 225,8 1-57,4 1-21,3 1 10,8 1-84,5 0 6,9 1-39,4-1 101,8-2-140,5 2 56,4-2-74,7-1 18,-1-2-45,4-1-40,3 0 12,0 0 22,0 0 1,-3-3-35,-7 0 62,9-6-100,-28 4 44,1-1-11,-31 5 0,-6-1 6,-5 2-23,-3-1 101,0 1-151,0 0 78,1 0-11,3 0-6,-1 0 6,2 0-11,-2 0 11,-1 0-6,2 0 1,-1 0 10,-1 0 79,6 0-123,-5 0 50,5 0-11,-7 0 40,0 0-40,-3 0 0,-1 0-163,0 0-397,-7 0-997,-10 0 1557,-12 5 0,8-4 0,0 5 0</inkml:trace>
  <inkml:trace contextRef="#ctx0" brushRef="#br0" timeOffset="5248">437 1036 7643,'-4'-5'1575,"1"1"-1105,3 4 684,0 0-757,-12-10-89,9 8 62,-9-9-29,12 11 114,0-2-461,9 1 12,7 1 27,15-2-22,7 2 135,7 0-107,8 0 68,5 0-51,7 0 16,3 0-27,2 0-34,-1-1-22,-5-2 67,-7-2-45,-7 0 29,-5-1-63,-6 3 34,-2-1-11,-4 2 0,-3 1-28,1 1 17,-4 0 22,1 0 17,-1 0-28,-2 0 23,3 1 10,-1 2-66,14 2 33,-8-2 0,12 0 5,-11-2-21,0 0 100,-1 0-124,0 0 85,-3 1-84,12 2 33,-14 1 6,7 0-5,-17-1-1,-2-1 12,-4-1-12,-1 1 12,-2-3 33,2 2-84,-2-2 68,1 0-23,-2 0 0,-2 0 5,2 0-16,-5 0 67,2 0-90,-3 0-1109,0 0-525,-25 0-2303,-5 1 3971,-28 2 0,26-1 0,3 1 0</inkml:trace>
  <inkml:trace contextRef="#ctx0" brushRef="#br0" timeOffset="6245">604 2443 7296,'-28'-26'913,"5"6"-745,23 20 437,0 0-392,-18-41 34,13 28 61,-13-31 56,18 39-168,0 0 100,0 2-133,0 0 33,0 2-45,0-2 157,0 3-308,2-2 39,10 2 140,8 0-83,15 0 49,8 0-38,7 0 89,7 0-101,3 0-27,5 0 83,-2 0-151,-1 0 123,-7 0-117,-5 0 122,-5 0-66,-5 0-23,-4 0-5,-2 0-34,-5-1 5,0-1-5,-2-1 6,1 0-6,-1 1 39,0 0-5,-1 0-40,11-1 1,-10 0 5,9 1 0,-12-1-6,0 2 12,-2-2 10,0 0-10,-5-1-12,2 1 6,-5 0-11,2 2-28,1-1 39,1 2 6,2 0-6,-3 0 0,-1 0 39,-3 0-6,-4 0-27,-4 0 44,0 0-38,-5 0-617,1 0-577,-8 0-4021,-7 0 5203,-13 0 0,10 0 0,1 0 0</inkml:trace>
  <inkml:trace contextRef="#ctx0" brushRef="#br0" timeOffset="7262">420 123 8427,'6'3'723,"-2"0"-549,-4-3 1943,0 0-2022,2-4-95,-2-6 45,0-4-45,-8-6 0,-3 0 0,-7 2-39,-3 0 33,-1 6-100,-3 3 50,0 6 56,0 2-73,0 4-162,-1 8 145,-3 11 0,0 12 6,-2 8 12,2 5 10,2 4 62,3 1 0,4 2-67,1 14 61,10-18-44,1 7 50,8-27-6,1-4 6,9-6-56,6-4 118,8-7-51,8-5-5,1-2 83,24-16-89,-15-3-56,16-16 0,-22 0-33,-5-3-51,-6 2 140,-8-12 95,-8 16-90,-5-6 253,-4 22-129,0 2 11,0 5-90,0 4-285,0 2 263,2 15 106,9 1 6,6 18-140,16 0 118,5 2-68,6 1-33,2-3 39,0-2-50,-2-2 95,-4-4-101,-8-5 39,-6-4-39,-9-5 73,-7-5-23,-5-3 12,-4-3-634,-1 0-464,-18-5-2492,-3-3 3528,-21-4 0,20 5 0,3 2 0</inkml:trace>
  <inkml:trace contextRef="#ctx0" brushRef="#br0" timeOffset="8034">219 1716 7123,'-4'-18'1416,"1"3"-1007,3 15 264,0 0-634,0-24-28,0 19 392,0-18-307,2 47 189,3-1-150,3 23-18,3-8-55,1 4 61,-4-2-123,1 1 78,-4-3-44,0-1-28,-2-5 38,-1-5-44,0-9 23,-1-6 16,0-7 23,0-2-191,-1-3-151,0-11 117,2-6 124,3-13-134,5-3 167,7-2-50,7 5 50,5 3-44,5 6 44,3 5-66,4 5 72,2 7 5,0 2-5,-1 2 6,-2 6 5,-4 3 73,6 15-90,-16-3-27,3 5 33,-22-7 5,-3-1 35,-4 3 66,-3 1-106,-10 4 269,-28 8-28,-2-8-73,-20 3 67,10-14-118,2-2 107,1-4-44,6-3-108,8-2-49,9-2-23,9-1-823,10-1-465,5-4 1288,6-20 0,-2 14 0,2-13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16.5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8074,'4'16'79,"-1"7"-6,-3 14-23,0 13 0,0 11-44,-1 9 16,0 5-22,0 4 0,1-2 0,0-4 0,0-8 0,0-9 0,0-10 0,0-10 0,1-10 0,0-11 6,2-6 16,-3-5-636,2-2 0,-2-1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22.5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7514,'0'18'292,"0"2"-203,0 8-16,0 4-17,0 8 17,0 6-34,0 3 0,0 2-33,0 1 27,0-3-33,0 1 34,0-3-28,0-2-6,0-6 5,0-4-5,0-9 0,0-6-28,0-9-33,0-5-651,0-5-10,0-9 722,0-4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25.6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383 61 6966,'17'6'73,"-4"-2"-73,-13-4 515,0 0-521,-4 0 6,-7 0-6,-4 0 1,-6 0 5,-1 0 0,0 0-6,-2 2 6,2 2 0,0 3 0,1 2-5,2 2-1,2 2 6,1 0-11,2 1-6,-2 3 17,3 1 6,-1 2-6,1 2 16,-1 1-10,0 0 11,1 1-17,1-1 17,0 2-17,2-2 28,1 0-6,1 1-5,1-1 11,3 0-23,1 2 18,3-1 5,0 1-23,0 2 1,1-1 16,7 3-22,3-1 0,9 3 6,3-3-6,7 1 6,5-2-6,5-1 0,6-1 0,2-5 0,3-2 0,2-5 0,0-4 0,3-5 0,0-2 0,1-2-6,-1-4-28,-5-7-16,-1-6-6,-8-9-11,-3-6 11,-6-4-45,-6-5 12,-6-1 89,-8 1 0,-4-1 22,-6 4 28,-1 1 6,-2 2 0,0 4 0,0-1-5,0 6-1,-4-3-28,-2 3-16,-3-2 39,-6 1 16,1 1-38,-5 0 16,-1 1-17,-3 1 6,0 1 45,-1 0-11,0 3 16,2 1-11,-2 4-22,3 1 6,-2 2-51,2 1 67,-3 1 50,4 2-38,-1 2-12,1 1 23,4 4-23,-2-1-45,4 2 34,-3 0-56,2 0 39,-4 0-22,2 0 17,-3 3-1,3 2 18,-4 4-51,3 0 23,-1 3-23,-1-2 0,2-1 28,0-2-28,2-2 22,4-2-22,2 0 0,3-3 0,2 2 0,1-1-11,3-1-740,-1 3 269,-1 2-469,-2 1 951,-4 3 0,5-4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30.8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5879,'6'5'112,"-2"-1"2509,-4-4-2655,2 6 29,0 3 5,3 12 0,0 6 22,2 8-22,-1 5 0,1 3 0,0 4 0,1 1 6,0 2-6,0 0 0,-3-1 0,0-3 5,-1-2 1,-1-4 0,0 0-6,1-5 0,-2-1 0,1-3 5,-3-4 12,2-4-17,-2-2 0,0-4 0,0-1 0,0-3 6,0-2-6,0-2 0,0-1 0,0-3-6,0-2-1024,0 0 487,0-15 27,-5-6-290,-2-12 806,-5-4 0,4 17 0,2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32.61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 31 6109,'2'-17'263,"0"4"-207,-2 13 868,0 0-907,0 12-11,0 3-6,0 17 0,0 4 5,0 8-5,0 5 0,0 6 0,0 2 0,0 0 0,0-3 0,0-5 0,0-6 0,0-5 0,0-6 0,0-4-5,0-7 5,0-4-34,0-5 34,0-1 0,0-2-6,0-1 1,0-1 5,0 1-23,-2-2 23,2 2 0,-2-2-5,1 0-1,0 0 6,-2 0-28,3 2 6,-2-2-1,1 2-27,-1-3-23,0-2-61,-1-2-141,1-1-458,-1-4 733,-2-7 0,3 5 0,-1-4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37.0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89 13 7162,'0'-7'5,"0"1"-285,0 6 146,-10 0 89,7 0 45,-7 0 73,10 0 548,0 0-604,0 7 0,0-2-6,-2 5 17,2-3-28,-2 1 39,1 0-5,0 1-12,0-1 6,-1 2 6,2 1 0,-3 3-34,2 0 28,-2 4-28,2 2 5,-3 6-5,1 3 6,1 6-6,-1 2 0,2 6 11,0 1-11,1 4 22,0 0-22,0-1 0,0-5 0,0-3 0,0-5 0,0-3 0,0-2 0,0-3 0,0 0 0,0-3 6,0 1-6,-2-2 0,2-2 6,-3-2-6,3-5 0,-2-3 5,2-4-5,0-1 6,0-4-740,0 2 214,-4-13 16,-2-9 504,-3-13 0,4 10 0,2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1:39.12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297 28 5924,'9'-9'510,"-1"3"-421,-8 6 942,0 0-981,0-6-11,-3 5 0,-1-5-16,-3 6-18,-1 0-5,-1 0 6,-3 0-6,0 0 0,0 2 17,-1 1-12,1 1 18,-2 3-23,2-1 5,0 0-5,2 0 6,0 1-6,1 1 0,-1 3 0,2 0 0,-3 1 0,0 3 6,0-1-6,-2 3 5,2-2 12,0 1 11,2-2-6,-1 1-16,3-2-6,-2 3 28,4 1-28,-1-2 22,2 3-16,-2-2 22,2 1-22,-1-2-1,3 0-5,0 1 23,2 0-23,0 1 0,0 2 22,0 0-22,0 1 17,3 1-12,1 0 40,5-3-28,-1 4 5,4-4 1,0 3-23,3 1 11,-1 0-11,3 0 0,-2 0 0,2-1 0,0 1 0,-1-2 6,1 0-6,-2-3 0,2-2 0,2-1 0,0-3-6,1-2 6,2 0 0,0-4-6,4 2 6,1-5 0,2 2 6,3-4-6,1 2 0,1-2 0,2 0 0,0 0 0,1-2 6,0-2-6,-1-4 5,2-3-5,-4-1-33,2-3 33,-5-1 22,-1-2-16,-4-3 27,-1 0-33,-4-3 6,-1 2 16,-5-1-16,1 1-6,-4-3 39,-1-2-17,-2-4-22,-1-4 0,-2-1 23,-3-1-23,-1 2 5,-2 3 23,0 1-22,0 2 16,0 3-22,-2 0 0,-3 2 0,-3-1 0,-5 1 0,0 1 0,-2 1 6,-2 2-6,-2 3 0,-3 2 0,-2 1 50,-2 3-50,-3 2 0,0 0 6,-1 4 16,0-1 6,2 3-22,2 2 33,1-1-22,2 2 22,3 0-22,1 0-11,1 0-6,0 3 5,-2 2-5,1 4 0,-1 2 28,-2 1-28,1 0 6,-1-1-1,2-1 40,-1-3-45,1-1 0,1-1 0,0-1-5,4 1-12,0-2-6,2 3-5,2-1-61,2 1-107,-1 0-179,4 6-387,0-1 762,4 6 0,1-9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25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256 301 5935,'5'-11'196,"0"3"-190,-5 8 3119,0 0-3125,0 8 6,0 5 16,0 12-16,-6 7-6,0 6 6,-9 7-1,3 4-5,-4 3 6,3 2-6,-1 2 5,1 1-5,-1 3 0,0-2-3,4-1 1,-1 0 7,-1 17-5,2-17 0,1 0 0,0 3 0,-1-2 34,0-3-17,1-4 22,1-4 0,1-5 6,0-4-28,0-6 11,0-4-28,2-7 0,0-5 0,3-6-6,1-5-33,-1-2-802,2-3 416,-2-12-124,4-11-145,12-33-410,1-10 1030,12-18 1,-14 38-1,-2 11 1</inkml:trace>
  <inkml:trace contextRef="#ctx0" brushRef="#br0" timeOffset="528">344 46 6736,'0'-7'767,"0"2"-649,0 5 212,0 0-251,0-4-40,2 3-6,0-3 51,4 8 112,3 10-16,8 14-46,3 17 0,9 13 34,4 13-16,3 9-45,1 7-46,-1 5-10,0 0-18,-4 2-19,-9-31 0,0 1-11,-7-15 0,1-1 0,4 12 0,0-2-3,5 17-910,-2-9 915,-4-8 1,3 6-6,-9-23 0,0 1-84,-9-25-129,-3-8-68,0-3-32,-2-4 786,0-1-2752,-11-20 2279,-2 2 0,-1-5 0,4 9 0</inkml:trace>
  <inkml:trace contextRef="#ctx0" brushRef="#br0" timeOffset="1166">211 788 6663,'-9'-4'751,"1"2"-583,8 2 1036,0 0-1199,5 0 57,11 0 61,11-2 63,17 1-97,7-3-27,8 0 11,3 1-12,2-3 1,0 1 151,24-5-152,-24 1-44,13-1-11,-33 2 22,-8 2-23,-7 0-5,-10 1 23,-6 2-23,-6 2 33,-4 1 6,-1 0 57,-2-2-96,0 1-728,0-1-180,-8 1-1181,-4 1 2089,-10 0 0,8 0 0,2 0 0</inkml:trace>
  <inkml:trace contextRef="#ctx0" brushRef="#br0" timeOffset="2123">1533 77 6070,'-7'1'274,"1"1"-134,6-2 157,0 0-112,-46 15 56,32-10 55,-35 10-10,44-12-113,1-3-16,3 2 151,1-2 583,-2 0-891,8 0 79,4 0 44,16-2 11,10-1-33,10-3-6,8-3-22,5-1-11,2-3 5,0 2 6,-1-4-23,-2 2-16,-5 1-23,-5 1-11,-9 5 6,-8 0-6,-9 4 0,-7 1 0,-5 1 5,-2 0 1,-2 0 33,-3 0-3562,-1 0 3523,-7 0 0,4 0 0,-4 0 0</inkml:trace>
  <inkml:trace contextRef="#ctx0" brushRef="#br0" timeOffset="2694">1598 659 6719,'0'9'941,"0"-3"-818,0-6 40,0 0-119,0 3 1,0 2 67,0 7 17,2 6-11,0 10-40,2 8-22,0 8 11,1 6 40,3 28-74,-3-16-30,1-12 0,0 0 14,-1 6 5,4 10-16,-5-24-1,-1-8-5,-1-5 6,-2-7-1,0-6-5,0-4 34,0-7-28,0-2-1082,0-3 601,0-10-102,-2-13-403,-1-12 980,-4-9 0,3 18 0,-1 7 0</inkml:trace>
  <inkml:trace contextRef="#ctx0" brushRef="#br0" timeOffset="3512">1612 616 6691,'0'-7'1092,"0"2"-817,0 5-96,0 0-106,0-19 27,0 9-44,0-16-5,4 13-1,4-2 23,7 0 73,16-12-74,-3 5-4,13-6-12,-8 8-28,2 2-28,1 2 6,0 5 11,-2 4-12,-3 4 1,-5 1-6,-4 2 17,-5 7 22,-3 6 28,-6 10 6,-3 8-17,-5 26-50,-9-10 22,-7 19-23,-10-18 18,-3-2-18,-3-3-5,1-5-17,-2-6 6,3-4-28,2-7-11,-3 0 50,12-10-17,1-1-39,13-9-56,4-1-74,1 0 186,7-7 0,6-3 23,10-8 5,8-3-6,5-3 6,31-11-22,-15 9-1,22-5 1,-26 14-6,-2 6-6,-10 5 6,-4 4-5,-8 2-1,-7 1 6,-2 7 40,-6 5-1,-3 12 0,-2 4 1,-3 8-35,-1 3 23,-9 5-22,-2 0 27,-13 3 1,-13 13-28,4-17 10,-11 9 24,12-23 66,-16 5-100,13-12 22,-7 1-23,18-14-5,5-4-45,4-2-184,6-3-102,4-1-302,4-6-285,1-4 918,0-9 0,0 7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30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21 941 8231,'-12'-3'841,"3"0"-628,9 3-45,0 0-185,5 0 17,14-2 112,16 2-11,23-4 22,15 1-28,16-5-11,7-2-53,-45 3 0,1 0-9,0-2 1,-1-1-682,-1 0 1,-1-1 663,40-11-5,-12 1 28,-21 3-5,-14 5 22,-18 4-45,-12 4 0,-7 1-208,-5 3-424,0 0 850,-17 1-1903,-2 0 1685,-20 0 0,19 0 0,2 0 0</inkml:trace>
  <inkml:trace contextRef="#ctx0" brushRef="#br0" timeOffset="330">487 527 7458,'-2'-8'1473,"1"1"-1130,1 7 21,0 0-364,-3 8 84,2 17 56,-2 22-28,9 22-40,0 13-44,6 4-3392,-2-4 3364,-1-7 6,-1-15-198,-1-10 164,0-16-112,-2-10-420,0-10 56,-3-8-275,-1-9 1803,1-10-1024,-2-11 0,2 8 0,-2 1 0</inkml:trace>
  <inkml:trace contextRef="#ctx0" brushRef="#br0" timeOffset="3193">1581 242 8410,'5'-5'588,"3"-2"-469,6 2-18,8-4 33,8 0-16,13 0-51,10-3-17,8 2-11,9-2-39,3 1 40,3-1-35,0 0-5,-4-3 23,-4 0-18,-6-3 1,-9 1 22,-8 2-6,-9 0-22,-7 2-3392,-10 4 3392,-6 1-33,-6 5-124,-2 2 6,-3 1-2891,0 0 3042,-9 7 0,6-5 0,-5 4 0</inkml:trace>
  <inkml:trace contextRef="#ctx0" brushRef="#br0" timeOffset="3614">2143 619 6333,'-8'10'633,"2"-1"-510,6-9 129,0 0-62,-12 31 1,3-7-63,-11 33-27,7-9-6,-2 9-22,-1 6-17,-1 4 17,-1 4-28,0 0-17,0 0-6,1-2-5,1-4-11,1-8-6,4-11 5,3-12-5,3-13-33,3-9-376,1-7 134,1-7-116,0-12-119,0-22-509,0-14 1019,6-14 0,-5 28 0,5 9 0</inkml:trace>
  <inkml:trace contextRef="#ctx0" brushRef="#br0" timeOffset="4049">2140 444 6434,'2'-20'201,"-1"4"-83,-1 16 207,0 0-56,20-30-46,-14 22-127,14-22-68,-15 30 33,-1 0 46,7 4 21,4 8 24,8 9 38,4 13-22,5 10 11,3 14-28,4 9 29,0 12-606,2 8 476,0 1-22,-3 2-28,-3-5 12,-4-10-12,-4-6 5,-3-14 18,-2-6-18,-5-12 1,-2-7-6,-4-10 17,-4-6 403,-4-6-554,-2-5-152,-1-2-174,0-8-128,-10-14-352,-3-8 940,-11-11 0,10 19 0,4 4 0</inkml:trace>
  <inkml:trace contextRef="#ctx0" brushRef="#br0" timeOffset="4400">2030 1005 7677,'-18'7'319,"2"-1"-302,16-6 565,0 0-397,75 0-23,-31 0-83,8 0 0,2 0 33,3-2-50,-3-5-23,-4-2-39,-6-5 17,-6 0-17,-8 0-107,-6 1-168,-7 3-1847,-4 3 2122,-7 3 0,-1 3 0,-5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7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34 350 6456,'-4'2'67,"1"-1"695,3-1-538,-10 12-39,7-9 11,-8 11 5,11-12-38,0-1-7,-1 2-16,1-3-28,-2 3 56,2-3-100,14 2 72,10-1-28,24-1-39,15 2-28,16-2 0,6-6-284,9-3 262,-5-8-18,-2-2 18,-10-1-23,-7 3 0,-12 3 11,3 2-6,-19 7 1,-8 1 205,-20 4-407,-13 0-214,-1 0-228,-3 0 638,-20 2 0,14-2 0,-14 1 0</inkml:trace>
  <inkml:trace contextRef="#ctx0" brushRef="#br0" timeOffset="415">528 0 7682,'-4'0'129,"1"0"134,3 0-83,-1 40-35,0-6 6,0 42-33,1-11-34,0 8 6,-2 3-29,2 0-22,-3-3-16,3-7-6,-2-8-17,2-10 5,0-9 1,0-10-6,-1-7-101,0-9-369,-3-6-124,0-5 594,-4-3 0,3 1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08:00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1186 111 6938,'-11'9'1080,"2"-3"-833,9-6 453,0 0-537,-3 0 33,2 0 1523,-2 0-1629,2 0 5,-3 0-84,0-1 23,-2-2-34,2-1 50,-2 0-44,2 1-12,-4-1-22,2-1 28,-4 0 0,2-2 6,-2 2 5,-1-4-11,0 1 50,0-1-50,-2 0 90,1 0-34,-1 1 6,3 0-51,-6 2 67,6 1-11,-9 1 12,6 1-74,-3 0 107,-1 1-78,-2 1 0,-5 1-23,-11 0 34,5 0-40,-7 0 23,11 0-22,1 2 22,1 5-28,1 2 0,0 5-6,-7 8 6,4-3-11,-4 4 11,8-5-34,3-1 34,-1 2 0,3 1 0,-2-2 0,-7 13 0,7-9-11,-7 11 6,10-10-7,0 1-21,0 1 61,1-1-39,-2 0 22,3-2-17,-1 0 6,-8 9 0,6-7 0,-9 7-5,8-8-35,0 1 40,1 2 0,-2 3 28,2 0-22,-2 4-12,1-2 1,-7 17 5,4-12 0,0 13-51,9-16 63,4 0-46,4 0 68,1-1-29,3 2-5,0 18 0,0-13-5,0 16 5,0-18 0,0 2 28,0-2-28,4 1 0,2-1 33,6 0-27,1 1-12,13 17 1,-1-11-35,9 11 29,-1-16 22,3-2 17,4 2-28,3-3 0,6-2 0,1-2 0,6-5-44,32-1 38,-17-10 6,24-3 0,-27-11 0,0-3-6,0-10 46,1-10-80,-4-14-47,-20 0 1,0-5-60,20-27-183,-24 19 1,-2-1 199,10-31 28,-5-2 96,-4 1 10,-5 1 63,-6 4-166,-5 4 132,-7 0 22,-9 22 0,-3-2-56,1-32-6,-3 29 0,-1-1-5,-2-30-6,-2 1 17,-6 1 6,-3 10 128,-9 7 314,-10 1-212,4 25-28,-7 2 111,9 27 383,2 6-512,-1 3 8,2 3-114,-1 0-78,3 6-12,0 1-5,-4 10 11,8-4 0,-3 3 6,10-7 44,1-3-50,2 1 11,0-5-22,3 2-269,0-3-1727,2 0 0,0-1 0</inkml:trace>
  <inkml:trace contextRef="#ctx0" brushRef="#br0" timeOffset="1388">1605 1695 9201,'2'-11'341,"0"1"-346,-2 10 318,0 0-44,25 0 123,-7 1 6,22 8-68,-10 4 79,8 11-101,8 5-106,12 8-51,7 6 45,13 5-396,-35-23 1,2 0 289,5 2 0,1-1-46,4 0 1,2 0 16,4-1 1,1 0-59,2 0 0,2-2 33,1-1 1,1-2-35,-2-2 1,1 0-462,-2-3 1,-1-1 461,-3-1 0,-2-1-3,-3-3 0,-2 0-88,42 6 93,-12-3-55,-18-2 89,-13-1-78,-17-4 475,-8-2-543,-15-2 940,-4-1-979,-7 0-822,-2 0-320,-19 0-3896,-3 0 5184,-22 0 0,20 0 0,3 0 0</inkml:trace>
  <inkml:trace contextRef="#ctx0" brushRef="#br0" timeOffset="1764">1111 1545 6949,'2'-17'302,"0"4"-470,-2 13-51,0 0 1,0 0 0</inkml:trace>
  <inkml:trace contextRef="#ctx0" brushRef="#br0" timeOffset="2274">1425 1576 7738,'15'-7'1154,"-3"2"-884,-12 5 2317,0 0-2442,5 0 163,2 0-111,8 6-12,5 7-90,6 10 6,3 8-40,5 6-55,0 6 28,2 3-29,1 4 74,-4 2-74,1 1 62,-5 0-67,-2-1 0,-3-1 0,-2-3 0,-3-4-5,-3-5 5,-3-7 0,-4-8 0,-4-5-6,0-10-67,-5-3-5,1-5-595,-1-1 231,0-5-471,0-10-212,-7-24 1125,-12-38 0,8 33 0,-6-12 0</inkml:trace>
  <inkml:trace contextRef="#ctx0" brushRef="#br0" timeOffset="2704">1524 1460 7906,'-6'-9'1636,"1"2"-1316,5 7 772,0 0-728,-15-19 50,11 14-168,-11-14-38,15 19-164,0 0 47,12 0 110,8 3 6,19 3-44,11 5 111,14 4-235,10 1 101,13 1-469,3-3 379,7-3-50,-4-4 6,-3-4-6,-11-2 0,-11-1 0,-15 0 0,-14 0-40,-14 0 46,-10 0-12,-8 0-94,-2 0-124,-5 0-4095,2 0 4319,-11 3 0,6-2 0,-6 2 0</inkml:trace>
  <inkml:trace contextRef="#ctx0" brushRef="#br0" timeOffset="6456">4729 2075 11390,'2'-19'706,"0"0"-656,-2 10 113,0-2-112,0-4 44,-2 1-89,-6-3 44,-4 2-50,-9 1 56,-2 0-11,-6 5-45,-4 0-79,-3 6 79,-3 0-11,0 3 22,0 9 6,1 5-56,-6 24-39,16-6-6,-1 14 44,23-10-100,3 2 22,3 0-39,10 1 62,5-4-62,15-2 113,6-5-7,33 8 46,-12-11-68,24 3 34,-23-8-23,0-3 56,-5 1 12,-4 3-12,-5 2 12,5 19-6,-17-7 45,-3 14 56,-21-11-101,-5 4 95,-6-1-90,-10 1-5,-6-2 0,-32 6-28,8-18 17,-17-1-123,14-21-157,3-5 167,5-10-408,9-6-268,14-21 800,13-19 0,4 23 0,4-5 0</inkml:trace>
  <inkml:trace contextRef="#ctx0" brushRef="#br0" timeOffset="7094">5244 2262 9542,'0'-10'868,"0"2"-862,0 8 470,0 0-202,33 72-106,-12-31-31,2 8 1,1 1-49,-2-3 12,-2-5-101,-4-8 0,-3-7-61,-3-10-68,-1-8-140,-2-5 62,1-13-84,2-14-202,4-19 45,3-18 50,3-9 208,1-4-96,1 3 252,-3 9 34,-2 12 169,-3 14 172,-6 15-145,-1 10-5,-5 7-7,-1 3 141,1 11-73,0 6-17,4 16-89,0 7 50,5 10-28,6 41-39,-2-12-234,-6-24 0,0 1 363,1 33-96,-5 5 130,-1 4-60,-8-30 1,-3 0-186,1-18 1,-3 0-6,-3 12 0,-5-4 48,-15 5-90,-6-11-73,-4-17-196,-4-12-218,-2-12-1003,-12-21 230,26-23 1353,1-41 0,29 30 0,4-9 0</inkml:trace>
  <inkml:trace contextRef="#ctx0" brushRef="#br0" timeOffset="7739">5874 2296 9649,'0'-12'1153,"0"3"-906,0 9-40,0 0-61,40 92 44,-20-40-438,5 12 0,0 0 416,-5-3 65,-6-6-121,-4-12-106,-4-11-6,-4-15-107,0-8-413,-2-16 435,0-17-469,0-18 319,0-21 100,0-7 135,0-1 84,6 8 286,4 12-146,8 13-51,4 17 163,3 9 96,4 9 4,5 16-127,1 7-40,0 17-191,-2 7 45,-5 0-39,-6-2-11,-7-8-73,-7-8-61,-3-14-315,-3-9 197,-2-22 67,0-10-51,-2-17-106,2-21 163,0 19 106,8-5 34,6 31-29,10 12 197,3 5 61,7 9 34,1 9-140,1 11 6,-2 10-12,1 19-112,-13-13-33,-1 5-6,-14-23-364,-4-11-315,-1-7 679,-2-35 0,0 23 0,0-22 0</inkml:trace>
  <inkml:trace contextRef="#ctx0" brushRef="#br0" timeOffset="8170">6671 1763 10567,'-3'-5'1411,"0"1"-1366,3 4 207,0 0-106,18 106-853,0-35 807,-1 9 1,3 2-73,-4-33 0,2-3 51,19 41-79,6-13 188,1-15-255,4-21-40,0-17-61,-1-12-191,-3-20 90,-4-13 12,-7-18 664,-8-10-614,-8-5 196,-8 4 11,-6 6 291,-5 13 90,-9 11-112,-8 12-73,-14 13-78,-7 17 151,-5 14-185,0 12-84,4 6-174,10-9-521,9-7-1069,12-18-1994,9-7 3758,10-20 0,-3 8 0,3-8 0</inkml:trace>
  <inkml:trace contextRef="#ctx0" brushRef="#br0" timeOffset="8589">7557 2008 9677,'-3'0'1293,"0"0"-833,3 0-214,0 41-112,0-8 12,0 40-96,10-19 85,6 0-85,18-8 17,6-9-67,9-13 57,3-11-57,-1-8 0,-3-17 84,-11-10-84,-8-20-39,-13-10-40,-8-7 79,-10-2-34,-14 5 34,-9 6 51,-16 11-51,-5 16 0,-2 10 0,1 13 0,2 14-34,7 9-184,6 9-365,13 1-470,8-7-532,12-12 1585,17-6 0,-9-8 0,7 0 0</inkml:trace>
  <inkml:trace contextRef="#ctx0" brushRef="#br0" timeOffset="8890">8113 1478 10030,'-8'0'991,"2"0"-907,6 0 627,0 0-308,35 95-139,-8-23-636,2 6 1,2 6 424,-7-25 1,-2-1-18,2 2 0,1 1-36,-2-2 0,1-1-3,-1-6 1,-2-2-113,17 35-75,-5-22-57,-13-20-123,-6-20-347,-10-16-2218,-7-21 2935,-7-10 0,3 4 0,-2 3 0</inkml:trace>
  <inkml:trace contextRef="#ctx0" brushRef="#br0" timeOffset="9490">9618 1781 9128,'25'16'1092,"-5"-4"-750,-20-12 78,0 0-325,56-89-56,-36 36-39,10-10 0,-3-3-118,-20-4-134,-15 3-201,-14 7 128,-14 8 235,-17 12 90,-6 13 6,1 14-6,5 16 146,9 20 72,11 21-128,13 24 78,10 19-651,8-37 0,4 3 567,4 5 0,4 1-51,2 4 1,2 1-38,5 0 1,4 3 5,8 20 1,2 0 0,-9-27 0,0-1-3,5 10 0,-1-6 0,-1-5-185,-8-21-33,-11-19 218,-36-30 0,20 7 0,-24-15 0</inkml:trace>
  <inkml:trace contextRef="#ctx0" brushRef="#br0" timeOffset="10262">9104 2232 10360,'-2'10'627,"1"-2"-403,1-8 151,0 0-263,87 18 0,-24-15-380,6 1 1,3-3 32,22-20-263,-2-15-57,-8-3-307,-9-2-231,-17 3-206,-12 2 249,-16 5 1050,-11 4 212,-11 8 757,-5 8-302,-3 5 492,0 4-228,-3 5-517,1 2-195,-1 4-1,1-2-173,2-1 78,0-4-106,0-1 2201,0-1-2252,0-1 34,0 4 12,0 5-7,0 9 85,6 5-85,5 8 51,6 4-56,7 2-5,0 2 5,6-1-51,3-4 46,4-4 10,4-8 40,5-8-39,2-7-12,3-6-44,-1-15-40,-3-10-67,-5-18-78,-8-9 140,-11-5 95,-10 2 174,-7 3-118,-9 10 151,-10 9-252,-25 11 45,0 11 11,-17 7-5,16 13-6,3 2-56,7 9-466,7-5-402,10-5 924,11-7 0,1-3 0,6-3 0</inkml:trace>
  <inkml:trace contextRef="#ctx0" brushRef="#br0" timeOffset="10722">10583 1935 9649,'0'11'963,"0"-1"-829,0-10 606,0 0-416,19 37-116,-3-9 83,18 34-145,-10-16 11,2 0-79,-4 0 40,-3-6-6,-4-4-112,-5-10 84,-3-8-11,-3-7 111,-3-7-167,-1-3-17,0-11-5,0-15 5,-4-19 0,-1-17 0,0-7 134,2-4-84,12 4 113,9 7-163,11 11 39,7 10-39,3 9 0,-1 8-39,-2 5 5,-4 7-39,-8 2-123,-4 4-61,-7 1-85,-5 1-129,-5 0-425,-1-7-722,-2 0 1618,-3-9 0,2 11 0,-2-1 0</inkml:trace>
  <inkml:trace contextRef="#ctx0" brushRef="#br0" timeOffset="12271">11877 1573 9156,'-3'-2'1053,"0"1"-56,3 1-734,-7-19-140,6 14 6,-5-14-124,6 20 135,0 15-50,0 13-34,3 26-56,8 21 6,6 13-327,8 7 170,1-2 100,-2-14-55,-2-16-57,-7-18-262,-3-20 117,-7-13-107,-2-9-296,-3-21-225,0-12 24,-4-26 189,-8-14-212,-7-9 935,-8-4 454,-3 1 514,1 9 445,2 9-404,5 17 122,5 11-1131,8 19 0,6 7 364,21 21-90,16 9 34,24 16-173,17 6 72,9 2-120,-22-19 0,1-1-42,27 6-42,-35-14 0,-4-4 120,1-7-118,-17-3 259,-14-3 133,-12-4-38,-6-10-197,-12-32-162,-8-4-90,-13-26 1,-7 13 16,-2-3 17,2 8-106,7 8 66,8 13-301,8 13-309,7 10-851,4 8 879,14 8-415,13 13-519,11 5 1612,9 11 0,-19-14 0,-7-5 0</inkml:trace>
  <inkml:trace contextRef="#ctx0" brushRef="#br0" timeOffset="12689">12780 1463 7554,'0'-7'2319,"0"1"-1793,0 6 409,0 0-828,-6-5-34,0 13 50,-4 3-67,3 18-6,4 9-44,1 5 39,13 6 22,9 1-62,18-1 57,15-6-28,9-9 83,8-11-111,3-13 100,-1-8-55,-4-19-51,-10-13 0,-13-20 0,-15-10 73,-16-4-67,-12-4 206,-25 4-156,-14 4 174,-23 8 5,-8 10-33,-3 14-197,2 13 85,7 10-79,9 9-11,11 6-280,11 5-364,11 5-180,9-6-559,7-3-466,16-7 1849,3-3 0,0-1 0,-3 0 0</inkml:trace>
  <inkml:trace contextRef="#ctx0" brushRef="#br0" timeOffset="12972">12974 1187 9699,'-13'8'1406,"3"-1"-611,10-7-268,0 0-241,106-22-118,-32 3-608,9 0 0,2-2 479,-28 4 0,-4 0-39,0 1 0,0 0-211,-4 0 1,-2 0-171,34-12-90,-19 6-17,-18 6 281,-20 6-459,-13 6-86,-8 3-671,-18 10-2716,-5 7 4139,-15 11 0,15-10 0,5-4 0</inkml:trace>
  <inkml:trace contextRef="#ctx0" brushRef="#br0" timeOffset="13154">13673 1101 8472,'-4'17'2661,"1"-3"-1844,3-14-239,21 100-147,-2-34-565,-1 11 0,1 4 232,-5-29 0,1-1-79,-2 4 1,-1 2-15,1 1 1,0 0-6,-3 0 0,0 0-51,1-4 1,-1-2-80,5 39-536,-3-22-158,-4-22-33,-4-24-392,-3-17 1249,-1-23 0,0 8 0,0-6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45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0 186 6019,'8'-5'644,"-2"1"-369,-6 4 1382,0 0-1629,3 0 28,4-3 23,8-2-18,7-2-27,10-5-12,8-1-16,7-2 22,6 1-23,5 0 18,4 3-1,28-3-22,-21 2 3,-14 3 0,-1 0 2,2-1 1,24-3 0,-46 8-1,3-1 24,-21 5-29,-8-1 34,-1 2-18,-5 0-1159,-1 0-273,-7-1 1416,-5 5 0,3-5 0,-1 5 0</inkml:trace>
  <inkml:trace contextRef="#ctx0" brushRef="#br0" timeOffset="487">484 520 6523,'0'4'247,"0"-2"117,0-2-230,0 26-11,0-10-16,0 26 16,-3-14-11,-2 8-11,-4 6 5,-1 6-11,1 4-11,1 0 101,1 47-135,3-37-16,1 32-12,3-50-16,0-5-6,0-6 0,0-8 6,0-5-6,0-7-6,0-5 0,0-3-61,0-3-1271,0-1 666,0-11 672,0-5 0,0 1 0,0 2 0</inkml:trace>
  <inkml:trace contextRef="#ctx0" brushRef="#br0" timeOffset="1271">423 505 7151,'3'-12'229,"0"2"-229,-3 10 269,0 0-90,37-5-78,-14 2-34,31-5-39,-19 3 0,-1 0-28,3 2 6,-4 2-6,-2 1 0,-6 0 5,-6 0-5,-4 2 6,-5 5 39,-3 5 27,-4 5-32,-1 8-7,-2 6 18,-36 61-51,11-32 2,-1-8 1,-3-2 20,-3-1-7,1-6-16,5-9 6,6-10-6,5-7-22,6-8-34,4-4-118,4-4 17,1-1 157,9-4 23,7-5-23,13-8 22,8-4-22,6-2 11,5 2-11,1 2 0,1 4 6,-3 4-6,-2 5 5,-4 3 23,-5 2-28,-6 1 6,-6 1 22,-5 6 17,-7 3 39,-4 8-34,-4 4 1,-3 5-7,-2 6 68,-24 21-22,1-10-6,-23 14-45,8-18 17,-23 12-33,15-15-7,-13 8-10,25-21 11,5-4-12,8-5-5,5-4-33,5-3-85,7-5 23,2-2-400,3-1 1,0 0-1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5:54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8 129 6417,'-4'10'50,"1"-1"-27,3-9 1802,0 0-1769,7 0 11,6 0-5,11 0 16,8 0-16,6 0-28,7-3-6,5-3-28,5-2 33,2-3-10,3 2-1,29-3-22,-24 5-6,17-2 6,-33 8 0,-6-1 0,-4 2 0,-7 0 0,-3 0 6,2 0 0,-10 0-6,5-1 5,-12-1 1,3-1-6,-3 0 5,1 0-5,-1 0 6,-2 1-6,-2-1-28,-2 3-28,-4-1-11,0 1-146,-3 0-1461,0 0 1674,-5 0 0,3 0 0,-4 0 0</inkml:trace>
  <inkml:trace contextRef="#ctx0" brushRef="#br0" timeOffset="547">590 463 6266,'2'-3'190,"0"0"381,-2 3-386,0 12-22,0 4-24,0 15-32,-2 6 16,-4 9-28,-4 9 28,-6 7-16,-2 5-29,-5 4-39,0 0 1,-4-2-12,-4 18 11,0-12-17,5-5-16,7-23-6,10-26 5,2-4-5,2-5-33,2-3-29,0-1-22,-1-1-50,2 0-62,1 0-62,1-3-33,0-2-157,0-2-123,0-11 571,1-5 0,0 2 0,0 0 0</inkml:trace>
  <inkml:trace contextRef="#ctx0" brushRef="#br0" timeOffset="1016">760 227 5829,'14'-13'543,"-4"2"-252,-10 11 359,0 0-532,28 69 44,-11-24-280,3 8 1,2 3 212,4 13 128,2 7-89,2-1-39,-1-2-31,-10-26 1,1-1 2,9 20-27,4 9-18,-13-33-22,-5-6 0,-1-6 6,-4-7 10,-3-5 7,-4-7-23,0-3 309,-2-5-645,0-2-191,-1-9-195,-12-13 722,-3-8 0,0 5 0,3 8 0</inkml:trace>
  <inkml:trace contextRef="#ctx0" brushRef="#br0" timeOffset="1436">512 687 7139,'-4'3'45,"1"0"50,3-3 157,9 4 6,7-3-51,15 3-61,11-4-57,6 0-27,8-4-40,-1-1 29,0-3-18,-6-1 12,-3 2-11,-6-4-18,-3 0 7,-5-1-1,-3-2 1,-2 2-23,-4-1-6,-3 3-50,-4 2-6,-6 1-16,-4 3 11,-4 1-1652,0 3 1719,-11 0 0,6 0 0,-6 0 0</inkml:trace>
  <inkml:trace contextRef="#ctx0" brushRef="#br0" timeOffset="3736">1565 203 7263,'-2'-5'95,"0"1"297,2 4-213,0 5 6,0 7-34,0 10-11,0 11 33,0 9-49,0 11-52,-4 9-10,-4 10-17,-4 4-9,4-20 1,0 3 2,0-2 1,0 0-15,0 0 0,2-2 26,-4 35-7,5-41-38,2-8 16,1-10-22,0-7 6,2-9-6,0-4-28,0-6-34,0-3-549,0-2 466,0-6-102,0-7-262,6-24-264,3-5 773,7-17 0,-7 28 0,-1 5 0</inkml:trace>
  <inkml:trace contextRef="#ctx0" brushRef="#br0" timeOffset="4683">1674 49 6904,'0'-3'219,"0"0"-23,0 3-23,22-16-61,-7 9-45,21-10-22,-13 14-11,5 3-29,1 0 18,0 2-18,0 5 29,-4 4 11,-2 9 61,-5 3 28,-6 6 12,-3 6-40,-6 7-38,-1 5-29,-7 6-22,-7 0 16,-5 1-10,-10-3 111,-15 12-100,7-20 38,-23 15-49,24-34 16,-7 1 17,17-18-6,5-2 6,4-4-56,6-1-22,3 0-73,4 0-23,0 0 90,8-8 23,5-1-12,11-10 17,7 0-23,7-2 18,6 1 5,3 1 0,3 4 0,-1 3 0,1 4 0,16 3 0,-15 4 0,12 1-6,-23 5 6,-3 4-5,-4 7-18,-4 4 23,-3 6 28,-5 4-22,-4 5 27,-5 24 7,-4-10-40,-3 19 28,-3-19-17,-6 2 11,-7-2 1,-6-3 10,-9 0 18,-5-5 10,-8-1 18,-5-4 39,-5-6-34,-2-5-6,-1-7 6,1-6-22,1-6-34,6-3 6,4-3-34,6 0 0,-2 0 0,13-3-28,1 1-68,14-2-492,3-2-62,4-8-453,1-4 1103,5-11 0,-2 15 0,2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1.7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10 150 7621,'0'9'857,"0"-2"-56,0-7-806,0-10-12,0 5-11,0-9-62,5 7 90,4 1-22,5 2 22,3 2 33,-2 1-27,0 1 78,-4 5 0,-3 5 78,-4 5 1,-3 4-18,-1-3-27,0-3-17,-7-5-68,-3-4-33,-8-2-190,-1-8-79,-2-9 140,5-9 23,5-9 78,6 0-28,3 1 56,13 6 0,4 6-11,12 7 11,1 8 28,-3 3 33,-3 2 40,-6 7 84,-6 2-17,-5 7-56,-4-1-112,-1-2-224,-4-6-701,-6-3 925,-9-11 0,7 5 0,0-4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58:00.0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270 1114 8214,'-21'-5'830,"4"1"-544,17 4-208,0 0-28,-4-3 79,6 0 112,7-5-62,19-1-11,21-4-39,16-4-482,20-5 400,-36 11 1,1-1 2,7-1 1,2 0-35,4 0 1,2 0-11,4-1 0,0 0-483,3 1 1,0 0 476,0 0 0,1 2 0,-3 0 0,0 2-45,-3 0 0,-1 2-20,-6 1 1,-1 2-23,-7 1 1,-3 1-94,31-1-66,-24 3-6,-22 0-84,-16 0-174,-11 0-151,-24 0-448,-11 0 1109,-25 3 0,21-3 0,3 3 0</inkml:trace>
  <inkml:trace contextRef="#ctx0" brushRef="#br0" timeOffset="359">41 1598 7778,'-22'16'705,"4"-4"-632,18-12 1249,0 0-1014,122 25-67,-34-19-195,-25-1 1,8 1 0,-4-4-8,5-7 1,-2-5 2,4-3 0,2-3-1365,2 1 0,1-1 1323,-2 0 0,1 0 3,-1 1 0,-1 1-812,-5 1 1,-1 1 808,-5 2 0,-3 2-528,-6 2 1,-4 1 476,35-2-409,-19 5 354,-20 1 1583,-18 1-1746,-12 0 1646,-11 0-1786,-4 0 1388,-12-3-2608,-11-3 1629,-15-4 0,11 4 0,3 0 0</inkml:trace>
  <inkml:trace contextRef="#ctx0" brushRef="#br0" timeOffset="1090">471 320 7431,'-8'-6'1131,"2"0"-980,6 6-129,29-71 1,1 36 2,-1-11 0,5 0-19,31 11-387,9 4 381,10 8 96,4 9-80,4 7-16,0 7 0,-6 13 0,-5 6 17,-14 16-11,-12 5 61,-18 8 62,-15 5 0,-12 7-377,-7 9 360,-17 3 281,-7 9-298,-20 1-36,16-39 0,-1 1 22,-3 0 0,-1 1-14,-1 0 0,-1 0-280,0 2 0,-1 0 260,2 0 1,-1-1-15,1 1 1,1 0-20,0 0 0,2-1 3,2 0 0,0 0-1,3-1 1,1-1 45,-13 42 37,8-6-59,10-5-40,9-6 39,3-3-39,5-6 537,3-5-537,4-7 0,5-6 6,2-8-6,1-4 11,-3-8-11,-2-2 306,-1-8-301,-4-1 1,0-4-6,-3-2-6,-1 0-61,-1-2-1496,0-2 499,-6-2 1064,-4-7 0,1 4 0,0-3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29.72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 6 7330,'-3'9'744,"0"-2"57,3-7-660,65 0-74,-28 0-67,55 0 45,-48-3-45,0-1-28,-4-2-124,-6 2-94,-4 1-74,-9 1-100,-4 2-67,-10 0-336,-3 7 823,-4 1 0,0 1 0,0-2 0</inkml:trace>
  <inkml:trace contextRef="#ctx0" brushRef="#br0" timeOffset="272">79 258 7223,'-10'8'538,"3"-1"-426,7-7 185,0 0-79,39 8-67,-12-5-22,34 6-56,-20-8-28,2-1-17,0 0-28,-2 0-157,-4-1-17,-4-3-162,-6-2-369,-4-1-813,-7 1 1518,-4 1 0,-7 2 0,-3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28.58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461 0 6691,'-12'2'656,"3"0"-449,9-2-62,-29 34 40,13-10-62,-25 34-5,17-11-29,-4 8-33,-2 15-562,-3 10 506,-2 14 17,17-45 0,1 0-1,0 3 1,0 1 0,1-3 0,1 0-17,-10 45 17,3-11 124,6-12-141,3-11 0,4-13-22,1-10-17,3-12-85,1-6-10,3-11 348,1-3-920,0-5 17,0-28 689,0-6 0,0 0 0,0 7 0</inkml:trace>
  <inkml:trace contextRef="#ctx0" brushRef="#br0" timeOffset="329">215 160 6407,'36'55'134,"-1"0"0,-2-1 1,-4-1-6,2 23 5,-2 11-468,0 8 362,-15-47 0,-1 1 229,0 0 1,0 0-230,11 42-28,-2-9 5,-5-13-5,0-13 269,-7-15-375,0-14 281,-6-11-365,-1-9 348,-3-6-948,0-23-335,0-5 1125,-8-22 0,6 22 0,-5 5 0</inkml:trace>
  <inkml:trace contextRef="#ctx0" brushRef="#br0" timeOffset="588">48 751 7263,'-5'0'459,"0"0"252,5 0-650,91 0 1,-39 0-62,10 1 0,1-2-78,-3-4-214,-7-3-66,-9-6-280,-12-6-768,-10 0 1406,-10-2 0,-7 9 0,-3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24.8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239 298 6607,'5'-2'392,"0"1"560,-5 1-890,2 9-1,-2 9-44,1 15 17,-4 12-12,0 11-16,-6 9 22,1 10-28,-3 5 0,1 9 0,0 1 22,0 6-250,-1-1 228,1-2 0,-1-2 0,0-5 0,-1-9 0,4-9 0,-1-11-22,2-10-1,2-10-55,2-11-45,1-7 121,2-10-317,0-5-174,0-2-33,0-23 526,0-4 0,0-1 0,0 6 0</inkml:trace>
  <inkml:trace contextRef="#ctx0" brushRef="#br0" timeOffset="512">293 239 6759,'40'28'560,"-2"4"-477,-14 7 18,4 12-11,4 13-29,1 13-10,-1 8-1020,2 7 1014,-3 0 303,-1-1-325,-1-7-23,-3-6 0,-4-9 5,-2-8 163,-6-9-163,-3-10 1,-5-10-6,-4-12-6,-1-7 465,-1-8-795,0-2-224,-7-24-134,-7-4 694,-10-21 0,8 21 0,3 4 0</inkml:trace>
  <inkml:trace contextRef="#ctx0" brushRef="#br0" timeOffset="797">14 785 6859,'-8'0'286,"2"0"-17,6 0-208,100 0-38,-46 0-23,13-1 0,2 1 0,-7-1-34,-4 0-44,-6 1-247,-7 0-123,-5 0-386,-9 0 834,-8 0 0,-12 0 0,-6 0 0</inkml:trace>
  <inkml:trace contextRef="#ctx0" brushRef="#br0" timeOffset="1419">1040 37 6383,'-8'14'488,"2"-3"-404,6-11 324,0 0-178,7 0-23,7 0-117,14 0 44,8 0-56,8 0-22,9-3-16,3-2-35,6-3 23,-1-2-22,-3 0-6,-3 0 0,-9 3-17,-7 2-78,-10 3 44,-8 0 46,-8 2-12,-6 0-17,-4 0-1276,-1 0 1310,-10 3 0,6-2 0,-5 2 0</inkml:trace>
  <inkml:trace contextRef="#ctx0" brushRef="#br0" timeOffset="1798">1162 626 6249,'-6'5'398,"2"-1"-34,4-4-230,-6 69 6,4-28-81,-1 8-1,0 3 4,3 5-17,0 5 22,0 3-45,0 4-5,3-1-11,1-2-6,4-5 0,0-7 0,0-8 0,-3-11-23,2-7-38,-4-13-74,1-6-380,-3-6-56,-1-28 571,0-3 0,0-2 0,0 9 0</inkml:trace>
  <inkml:trace contextRef="#ctx0" brushRef="#br0" timeOffset="2349">1111 601 7072,'58'0'14,"1"0"0,41 3-14,-68 4 0,-5 7 23,-13 6 27,-6 6-11,-6 5-33,-8 4 11,-8 4-17,-7-1 0,-8-2-28,2-6 28,1-6 0,5-6 0,8-9-56,6-3-45,4-5 101,3-1 39,7 0 28,10-5-11,13-2-5,11-5-23,7-1-12,2 4-16,4 1-22,-3 5-28,-1 2-29,-6 1 79,-8 7 0,-10 5 107,-10 10 21,-9 9 46,-4 3-40,-9 5 1,-9 3-79,-8-2 22,-11-2-39,1-7-33,-4-6-6,4-8-67,1-8-3325,5-5 3296,5-3-345,0-1 54,12-10-447,1-3 834,9-11 0,0 12 0,0 1 0</inkml:trace>
  <inkml:trace contextRef="#ctx0" brushRef="#br0" timeOffset="2824">2150 506 7156,'19'5'627,"-4"-1"-403,-15-4-45,88 2-72,-34-2-35,10 0 1,2 0 6,7-4-12,1-4-67,-8-2 11,-5 1 6,-12 2-17,-9 2 0,-10 2-95,-13 1 0,-5 2-6,-9 0-616,-1 0-16,-16 0-236,-5 2 969,-13 1 0,13-1 0,4 1 0</inkml:trace>
  <inkml:trace contextRef="#ctx0" brushRef="#br0" timeOffset="3114">2552 295 7929,'0'65'313,"0"4"-262,0-4-51,-1 7 17,-1 3-12,0 2-10,0-3 5,2-5-28,0-8-45,0-9 0,0-10-123,0-10-106,0-11-219,0-10-308,0-6 829,2-5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37.8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304 274 5885,'-11'-8'235,"1"0"-168,5 5-11,1-1 0,0 0-16,0 0 16,2 2 638,1 0-84,-1 0-498,0 0-45,0 12 90,-1 9-28,1 23-73,-4 18-6,-4 20-27,-6 17-21,6-45 1,-2 2-3,1 2 0,0 0 0,-3-1 0,1-1 6,1-1 0,1-1-6,-11 40-23,5-11-38,3-15 5,4-13-56,2-14-28,4-12-45,0-13-73,3-7-94,0-5-242,1-15-156,0-6 750,0-14 0,0 13 0,0 3 0</inkml:trace>
  <inkml:trace contextRef="#ctx0" brushRef="#br0" timeOffset="395">273 108 5980,'6'-8'269,"-2"1"409,-4 7-449,32 22 6,-17-1-78,28 28-56,-22 4 50,-1 13-45,4 13-16,-2 11-331,2 6 255,-12-46 0,0-1 54,12 46-68,0-6 0,-2-14 0,-2-12-17,-2-17-67,-6-14 34,-4-12-23,-5-11 72,-1-5-290,-2-5-269,0-12 6,-6-14 554,-6-12 0,3 11 0,-2 8 0</inkml:trace>
  <inkml:trace contextRef="#ctx0" brushRef="#br0" timeOffset="710">0 675 5806,'70'5'102,"-1"0"1,-4-1 0,-8-1-103,0-1 28,-5-2-28,-7 0 772,-5 0-923,-7 0 397,-4-3-498,-7-2-64,-3-1-591,-4-2 1027,-5 2 0,-3 3 0,-4 0 0</inkml:trace>
  <inkml:trace contextRef="#ctx0" brushRef="#br0" timeOffset="1370">1019 68 6490,'-11'0'560,"2"0"-179,9 0-214,33 0 7,-7 0-40,35 0-27,-13-1 27,5-2-78,3 0 6,-1-5-57,-1 3 29,-4-2-34,-4 1-39,-8 0-45,-5-1-23,-8 1 1,-7 0-90,-6 1 0,-7 2-1232,-2 2 1428,-4 9 0,0-6 0,0 6 0</inkml:trace>
  <inkml:trace contextRef="#ctx0" brushRef="#br0" timeOffset="1761">1159 504 6658,'-4'6'190,"1"0"135,3-6-191,-6 86 23,4-42-70,-1 15 0,0 1 25,3-1-34,0 5-72,0 2 16,0 2-22,0-4 0,0-2 0,2-9-45,0-7 23,3-10-62,-2-10-51,2-11-60,-3-8-231,0-4-145,-2-14 571,0-6 0,0 2 0,0 0 0</inkml:trace>
  <inkml:trace contextRef="#ctx0" brushRef="#br0" timeOffset="2347">1125 724 6820,'-2'-18'611,"0"3"-544,2 15 190,0 0-257,64-37 0,-33 26-22,50-26-40,-52 36 57,-4 1 5,-6 4 0,-5 6 0,-7 9-6,-4 10-50,-3 7-22,-3 5 33,-7 2 17,-6-1 28,-6-5 0,-2-8 28,5-6 0,2-9-6,7-6-22,4-4-196,3-3 196,8-11 0,8 0 0,10-11 0,12 1 0,7-2 0,7 5 0,2 2 0,2 7-72,-5 4-40,-5 2 106,-11 2 6,-8 6 50,-9 6 74,-8 8-41,-4 11-27,-4 1 17,-9 8-6,-4-3 1,-10 3-18,-2-6 0,0-3-22,0-6 6,0-5-34,-1-3-6,-2-5-55,1-2 33,-1-3 22,5-2-78,4-1-101,6-2-313,7-1-454,4-1 952,11-8 0,-6 6 0,5-6 0</inkml:trace>
  <inkml:trace contextRef="#ctx0" brushRef="#br0" timeOffset="2832">2089 595 8158,'51'0'258,"0"0"0,44-4-202,-42-2-28,5-5-28,0-3 0,0 2-135,-6-2-27,-8 3-135,-9 2 56,-10 3-50,-9 3-56,-9 2-2,-4 1 0,-3 0 0</inkml:trace>
  <inkml:trace contextRef="#ctx0" brushRef="#br0" timeOffset="3140">2460 304 6831,'-7'-10'779,"1"2"-723,6 8 72,0 0 52,-3 10 27,2 6-67,-2 16-23,4 10-94,3 11-1,1 8-22,0 4-22,0 1-45,-1-2-62,-1-7-11,0-6-45,1-11-56,-1-11-139,1-9-158,-1-11-470,0-5 1008,-1-8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51.4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205 245 5618,'-12'74'132,"0"0"1,1-3-1,2-5-81,-3 21-12,1 4-17,-2 4-11,2-1-5,0-6-6,2-7 0,2-14 844,2-9-844,3-13-67,-1-11 294,3-9-328,-3-8 170,3-3-253,-2-5 470,2-3-561,0-3-475,0-1 750,0-19 0,0 13 0,0-12 0</inkml:trace>
  <inkml:trace contextRef="#ctx0" brushRef="#br0" timeOffset="360">130 316 6999,'2'-10'107,"-1"1"-135,-1 9 162,34 24 107,-15 2-28,29 29-40,-23 4 51,1 14-112,1 9 6,-1 12-104,-12-45 0,-1 0 0,0 2 0,0 0-404,14 45 384,-3-7 104,0-14-171,-4-15 6,-4-14-34,-5-17 62,-5-11-62,-3-10-924,-3-6 618,-17-17 407,1 1 0,-4-4 0,8 7 0</inkml:trace>
  <inkml:trace contextRef="#ctx0" brushRef="#br0" timeOffset="592">21 987 7576,'-11'7'-17,"1"-2"17,10-5 185,0 0-185,88-3 0,-48 0-11,15 0 0,-1-1-275,-16-4-268,-1-7-555,-4 0 1109,-4-6 0,-13 11 0,-7 0 0</inkml:trace>
  <inkml:trace contextRef="#ctx0" brushRef="#br0" timeOffset="946">835 800 7649,'19'-2'582,"-4"1"-503,-15 1-2017,0 0 1938,-3-6 0,3 5 0,-3-4 0</inkml:trace>
  <inkml:trace contextRef="#ctx0" brushRef="#br0" timeOffset="1625">1663 19 6305,'-11'0'834,"2"0"-403,9 0-207,-29 29-33,10-9-12,-27 30-45,16-12-50,-6 8 28,-3 12-61,-4 9-12,-2 13-14,23-35 0,2 1-11,0 2 0,2 2-14,1 2 0,2 0-225,2 0 1,3 1 224,2-1 0,3 0-11,-2 46 11,6-4 0,5-10-385,8-7 385,9-10-6,8-7-22,5-9 28,5-9-39,2-8-140,2-9 258,1-10-320,-6-7 6,-1-6-124,-3-3-251,-6-8 710,-4-2 1,-12 1 0,-6 1 0</inkml:trace>
  <inkml:trace contextRef="#ctx0" brushRef="#br0" timeOffset="2325">1823 527 6921,'4'-12'560,"-1"3"-426,-3 9 348,0 0-465,0 7 167,0 8-66,0 18-40,0 15-38,0 18-18,0 10-22,0 7-28,3 0-62,1-5-55,3-9-79,1-12-28,-1-14 45,0-15 44,-2-13-27,-3-10-180,-1-7-386,-1-12 756,0-5 0,0 4 0,0 2 0</inkml:trace>
  <inkml:trace contextRef="#ctx0" brushRef="#br0" timeOffset="2842">1837 494 6960,'4'-11'230,"-1"3"-230,-3 8-56,84-61-39,-50 46 95,15-20 0,-3 8 0,-27 35 56,-9 11-28,-5 12-28,-4 12-62,-7 6-28,-6 2-83,-9 1 27,-4-5 34,-1-9 101,2-9 11,4-9 22,6-9-22,4-6-67,6-3 67,3-2 56,11-2 45,7-2-51,12-1 40,6-4-90,3 5 34,5 0-29,-1 4-5,0 0 23,-3 6 5,-7 5 0,-4 9 89,-10 6 74,-7 5-12,-7 2 5,-7 3-72,-11 3 23,-9 0-29,-15 2-39,-3-4-61,-2-3-6,2-6 0,4-8-118,6-5 6,5-9-156,9-2-191,9-4-275,3-4 734,5-5 0,0 3 0,0-2 0</inkml:trace>
  <inkml:trace contextRef="#ctx0" brushRef="#br0" timeOffset="3150">2467 742 7151,'25'0'509,"-6"0"-431,-19 0-22,94 0-50,-38 0-3,10-1 0,1 0-3,2 0 0,-6-2-68,-9 0-88,-12 0-219,-12-2-258,-14-2 633,-8-2 0,-7 3 0,-1 2 0</inkml:trace>
  <inkml:trace contextRef="#ctx0" brushRef="#br0" timeOffset="3406">2804 472 8158,'11'64'134,"0"0"1,-1-4 0,-1-4-107,1 5-28,-1-1-236,1-6-150,-1-7-196,1-10-460,-1-9 1042,-3-11 0,-2-10 0,-3-4 0</inkml:trace>
  <inkml:trace contextRef="#ctx0" brushRef="#br0" timeOffset="4081">3261 107 8114,'-13'0'414,"2"0"-308,11 0-10,0 0 16,5 0 79,6 0 5,13 0-90,15-1 6,14-5-73,15-3-22,10-7-11,5 1-6,-1-3 0,-6 3-62,-13 3 12,-15 3-96,-16 6 118,-12 0-5,-11 3-23,-3 0-828,-6 0 1,1 0 0</inkml:trace>
  <inkml:trace contextRef="#ctx0" brushRef="#br0" timeOffset="4481">3384 598 7291,'-6'12'352,"1"-3"-206,5-9 16,-1 74 51,0-27-110,1 8 1,-1 5 75,1 15-100,-2 8-29,2 6-27,-3 0-931,3-3 908,-2-6 215,2-12-288,0-12-89,0-14-34,0-13 111,0-13-128,0-8-196,0-6-140,2-15 665,0-10 0,-1 5 0,1-1 1</inkml:trace>
  <inkml:trace contextRef="#ctx0" brushRef="#br0" timeOffset="5017">3387 772 6725,'4'-10'392,"-1"2"-190,-3 8-202,88-41 39,-50 31-39,16-12 0,-2 3 0,-21 19 28,-8 6-6,-7 4-22,-8 12-17,-5 6-39,-9 5 12,-10 4 21,-15 0 23,-11 0 0,-7-3 34,2-5-17,3-4 50,11-8-6,8-5-61,14-8-156,5-1 156,6-3 28,12-4-28,9-4 33,19-4-27,10-1 72,6 3-78,4 5 62,1 2 22,-4 3-84,-3 7 39,-8 3-17,-8 9 6,-8 3 0,-12 4 168,-9 0 0,-5 5-5,-9 0 5,-10 4-107,-9-3 6,-12 0-72,-5-5-23,-2-6 0,-1-6-112,2-5-90,2-6-27,6-3-158,1-1-27,8 0-308,6-4 722,7-1 0,7 0 0,4 1 0</inkml:trace>
  <inkml:trace contextRef="#ctx0" brushRef="#br0" timeOffset="5713">4477 264 8069,'59'22'319,"-1"6"-196,-18 3-11,4 8-17,1 7-27,-4 7-68,-2 8 56,-7 3-51,-6 8-346,-9 5 341,-9 6 131,-5 4-69,-12 4 112,-13 3 78,-14-1-1040,12-46 1,-2-1 882,0-2 1,-1-2-1007,-26 38 979,4-12-486,6-12 373,7-14-162,9-12-6,6-10-84,8-9 1352,4-4-1491,6-5-1076,2-1 1788,1-12 1,0 8 0,0-7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42.3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314 215 7106,'-7'-5'252,"2"1"-163,2 8 18,-1 5-35,-1 12 40,-5 12 28,-2 15-50,-5 14-45,-3 16 5,-4 11-42,11-40 1,0 1-9,0 1 0,-1 0-751,1 1 0,0-1 751,-11 46 0,4-6 5,4-12-739,3-11 734,4-10-275,3-11 236,1-7 0,1-8-12,1-3 1312,-2-6-1333,1-1 798,-2-5-810,2-2 261,-1-7-950,3-2 773,1-28 0,1 16 0,0-17 0</inkml:trace>
  <inkml:trace contextRef="#ctx0" brushRef="#br0" timeOffset="405">348 135 6053,'6'-5'711,"-2"1"-263,-4 4-269,29 85-61,-11-34-54,3 9 1,2 3 35,2 8 1,6 2-17,0 4 28,3 2-39,0 5-45,-2 1 6,0 1-34,-4-6 5,-4-5 1,-4-12 16,-5-9-22,-2-16-56,-4-10-67,-5-14-28,-1-7-56,-3-6-275,0-12-134,-7-16 616,-6-11 0,3 9 0,-1 8 0</inkml:trace>
  <inkml:trace contextRef="#ctx0" brushRef="#br0" timeOffset="697">266 840 7100,'-7'-1'403,"1"-1"-134,6 2-196,51 0-23,-18 0-50,43 0 0,-32-1 0,-1-2-61,-4-1-107,-2 1-123,-6 2-247,-2 1-162,-5 0 700,-8 0 0,-6 0 0,-7 0 0</inkml:trace>
  <inkml:trace contextRef="#ctx0" brushRef="#br0" timeOffset="1170">1111 788 6400,'-3'7'728,"0"-1"-1031,3-6 1,0 0 0</inkml:trace>
  <inkml:trace contextRef="#ctx0" brushRef="#br0" timeOffset="2002">1513 307 6176,'-11'0'375,"2"0"-16,9 0-236,-11-9 34,9 6-23,-9-6 12,11 9 145,0 0-246,0 8 11,0 6-12,0 12 40,3 11 0,4 6-11,2 9-6,1 8-50,-1 6 17,-4 7-29,0 4 29,0 4-34,-1-1 28,0-1-28,0-7 22,-1-6 1,-1-10-23,0-7 22,-2-7-16,0-10-6,0-6 5,0-6-5,0-6-44,0-4-63,0-5-458,0-2-62,4-10 33,3-9 594,4-10 0,-4 8 0,-2 2 0</inkml:trace>
  <inkml:trace contextRef="#ctx0" brushRef="#br0" timeOffset="2527">2127 525 8007,'23'0'269,"4"0"-219,6-2-33,3-2-17,1-3-61,1-3-51,-4 2-12,-3-1-60,-6 3-35,-6 2-89,-4 2-184,-4 2 44,-6 0-213,-2 4 661,-3 2 0,0 0 0,0-1 0</inkml:trace>
  <inkml:trace contextRef="#ctx0" brushRef="#br0" timeOffset="2835">2157 748 7862,'34'4'324,"0"0"-296,-6-4 17,5 2-45,0-2 23,3 0-23,-4 0 0,-1 0-118,-5 0-56,-4-2-44,-5 0-40,-4 1-66,-1-1-175,-3 2-217,-2 0 716,-2 0 0,-3 0 0,-1 0 0</inkml:trace>
  <inkml:trace contextRef="#ctx0" brushRef="#br0" timeOffset="5404">3190 160 6036,'7'-3'135,"-1"0"122,-6 3 712,3 0-919,-2 8 1,2 6 21,-4 17-27,-4 13 11,-6 16-33,-4 15 5,-3 11-28,-2 5 0,1 2 5,1-3-290,1-6 285,1-6 6,3-7-6,2-10 0,3-7 0,3-13-56,3-9-56,0-12-90,2-6-5,0-10-286,0-1 409,0-17 84,0-5 0,0 1 0,0 2 0</inkml:trace>
  <inkml:trace contextRef="#ctx0" brushRef="#br0" timeOffset="5835">3384 62 6171,'7'-12'78,"-1"2"17,-6 10 555,0 0-421,56 44 12,-28-7-135,9 2 1,1 4 5,-6 31 5,2 11-304,-17-38 0,0 1 207,1 0 0,-2 1 34,1-1 0,-1 1-48,16 43-6,-3-11 0,-3-9 0,-6-15-23,-4-13 7,-8-13-46,-1-13 17,-5-9 103,-1-6-662,-11-14-74,-8-7 678,-13-14 0,11 13 0,4 1 0</inkml:trace>
  <inkml:trace contextRef="#ctx0" brushRef="#br0" timeOffset="6112">3179 693 6960,'-13'-1'347,"3"-1"-347,10 2 12,0 0 66,21-4-5,-2 2-40,20-4-27,-5 3-6,2-2-34,2 1-111,-2-4-113,1-1 96,-1-3-264,10-6-106,-1 0 532,4-3 0,-23 11 0,-8 1 0</inkml:trace>
  <inkml:trace contextRef="#ctx0" brushRef="#br0" timeOffset="6682">3942 1 6680,'-5'0'571,"0"0"-196,5 0-212,46 2 10,-9-1-66,43 2-40,-16-3-33,4 0-34,-3 0 39,-2 0-39,-10 0-84,-9-2-95,-10 1-40,-11-1-94,-8 1-6,-10 1 16,-2 0 1,-3 0-1</inkml:trace>
  <inkml:trace contextRef="#ctx0" brushRef="#br0" timeOffset="7106">4212 448 6428,'-15'19'633,"2"-4"-532,13-15 235,0 0-230,-4 35 6,1-7-22,-2 34-6,4-9 0,1 7-84,0 12 22,0 7-22,3 2 0,2 1 0,5-7-6,1-10-33,1-10-17,-4-15-39,1-11-28,-4-13-56,-2-8-224,0-5-34,-1-14-106,2-21 543,-2-13 0,-1 10 0,-1 7 0</inkml:trace>
  <inkml:trace contextRef="#ctx0" brushRef="#br0" timeOffset="7620">4184 555 6428,'0'-10'527,"0"2"-404,0 8-123,70-45-34,-34 34 34,9-13 0,0 3 28,-7 21-28,-7 5 23,-7 6-23,-11 9 67,-6 8-50,-6 5-6,-8 6-11,-10 2-23,-10 1 7,-7-2 16,2-5 33,3-5-33,6-8 0,7-6 0,7-7-22,4-5-118,3-2 145,15-4 7,8-3 10,17-4-22,9-1 0,6 2-34,4 3 1,-2 4 33,-6 1 22,-6 8 12,-12 5 89,-11 10 23,-10 7 33,-7 5-56,-14 4-39,-6 3 89,-16-1-105,-5-1 16,-4-4-40,0-6-16,2-5-28,4-7-67,3-4-6,6-5-72,6-4-74,5-2-144,9-3-399,2 0 762,5-3 0,0-1 0</inkml:trace>
  <inkml:trace contextRef="#ctx0" brushRef="#br0" timeOffset="8006">5009 589 6915,'9'-10'471,"-1"2"-219,-8 8-96,0 0-10,85-7-56,-41 1-57,11 0 1,0 0-29,-11-3 29,-8 0-34,-7 1-140,-9 0-34,-6 4-128,-6-1-129,-3 2-235,-3 1 666,0 1 0,-2 1 0</inkml:trace>
  <inkml:trace contextRef="#ctx0" brushRef="#br0" timeOffset="8255">5326 365 6949,'-10'-17'901,"3"4"-822,7 13-18,0 0 40,-2 23 17,2 3-73,-2 25-17,2 2 5,0 3-33,3 4 0,0-1-84,2-3-67,-1-5-179,2-4-129,1-6-281,2-5 740,1-9 0,-3-12 0,-3-7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35:56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7027,'3'0'1523,"0"0"-822,-3 0-1060,-4 0-358,1 0-487,-3 0 1204,1 0 0,2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58.6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18 6837,'10'0'465,"-3"0"-180,-7 0-78,79 5 6,-29-3-146,8 1 1,4 0 105,13 1-78,3-2 6,4 1-62,-2-3-39,-1 0 45,-7 0-45,-8-4-39,-9-3-67,-11-2-85,-11 0-117,-11 3-168,-9 3-67,-8 1-45,-2 2 588,-9 6 0,5-5 0,-5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3:58.8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10 7177,'65'3'145,"-1"-1"1,-3 1 0,-5-2-96,7-1-44,-2 0 28,-6 0-34,-4-1-112,-8-2-196,-6-1-101,-5-1 381,-4 3-952,-5-1 1029,-5 3 0,-8 0 0,-5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04.4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158 16 7212,'5'-9'442,"0"2"-268,-5 7-6,-8 75-17,0-17-101,0 6 1,0 4-20,0-18 0,0 0 5,-1 4 0,0 1-19,0 0 0,0 0-966,0 0 0,1-1 949,1-2 0,0-2 0,-3 40-406,3-14 300,4-17-100,1-17-57,2-15-23,0-13-195,0-9 1548,0-3-1532,2-24 711,3-3 0,-3-1 1,3 7-1</inkml:trace>
  <inkml:trace contextRef="#ctx0" brushRef="#br0" timeOffset="330">195 55 5733,'32'71'184,"-1"0"1,-1-1 0,-4-3-67,3 28-85,-14-44 1,-1-1 443,1 2 0,-1-1-477,1-1 0,-1-1 6,10 40-6,0-12-34,-7-17 194,-2-16-345,-5-17 28,-4-10 188,-3-11-1011,-3-3 1108,-12-24 1,9 16-1,-9-15 1</inkml:trace>
  <inkml:trace contextRef="#ctx0" brushRef="#br0" timeOffset="540">7 681 7873,'-3'-5'145,"0"1"-66,3 4 5,60-7 17,-13-2-99,4 2 1,2-2-603,19-10 438,1-1-89,-5-1-584,-9 2 835,-12 3 0,-22 9 0,-11 3 0</inkml:trace>
  <inkml:trace contextRef="#ctx0" brushRef="#br0" timeOffset="904">852 285 7559,'18'-20'588,"-5"4"-588,-13 16 79,0 0-35,18 73 63,-6-19-88,3 3 1,0 4-3,2 20-17,3-1 0,-3-5-90,0-7-128,-1-13-157,-4-15-79,-2-14-33,-5-17-241,-2-19 728,-3-15 0,0 6 0,0 0 0</inkml:trace>
  <inkml:trace contextRef="#ctx0" brushRef="#br0" timeOffset="1365">958 288 7291,'0'-22'571,"0"5"-504,0 17-50,0 0-17,62-55 0,-28 39-135,46-39 135,-48 52 17,-9 3 28,-10 12 28,-6 8-45,-6 16 5,-14 9-33,-6 6 23,-14 0-23,1-4 0,4-7-56,6-11-56,10-10-51,6-9-78,4-7 241,7-1 0,11-2 68,12 0-24,16 0 12,8 0-50,6 0 39,2 0 61,-2 8-78,-2 6 23,-10 11-46,-7 7 79,-11 3 79,-13 7 27,-7 3-28,-8 6-5,-15 2 0,-12 0 28,-17-5-22,-11-4-113,-2-8 23,-1-9-73,5-8 0,7-10-95,9-5-191,9-4-246,11-3 16,9-12-262,5-5 778,6-11 0,-2 14 0,2 5 0</inkml:trace>
  <inkml:trace contextRef="#ctx0" brushRef="#br0" timeOffset="1729">1878 301 7626,'8'0'387,"-2"0"-29,-6 0-229,90 0 5,-35 0-100,9 0 0,3 0 16,3-4-50,-5-2-73,-7-4-168,-12 0-83,-11 1 27,-11 0-224,-12 0-1041,-6-2 1562,-6 0 0,0 5 0,0 2 0</inkml:trace>
  <inkml:trace contextRef="#ctx0" brushRef="#br0" timeOffset="1965">2280 98 7828,'-13'-11'442,"2"1"-358,11 10 196,0 0-156,11 78 4,-2-29-255,-1 7 1,0 3 126,4 8 46,-3-2-242,0-6-157,-3-9-202,2-11-313,-6-13 868,1-11 0,-3-9 0,0-5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03.40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1 236 6206,'74'0'115,"1"0"1,-6-2 0,-6-3-94,9-9-22,-9-3 753,-8 0-898,-14 5-68,-13 0 255,-11 5-356,-8 2 45,-6 3 0,-3 1 1</inkml:trace>
  <inkml:trace contextRef="#ctx0" brushRef="#br0" timeOffset="267">314 13 7397,'-5'-7'532,"0"2"-213,5 5-157,0 45-55,2-10-34,1 44-12,-1-21-61,3 3 0,-5-1-33,2 0-130,-2-3-201,1-3-179,4-5-308,2-8 851,4-11 0,-6-13 0,0-11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01.0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144 380 6249,'0'-20'442,"0"4"-346,0 16 671,0 0-655,0 8 100,0 14-32,0 24-63,0 28-27,-6 26-62,2-41 0,-2 2-1151,-1 6 0,-3 2 1125,1 2 1,0-1-3,-2-1 0,1-1 0,1-6 0,1-2-3,0-7 1,2-4-93,-1 29-129,4-26-84,3-22-252,0-16 369,9-12 1956,9-32-1765,8-7 0,-7-1 0,-6 10 0</inkml:trace>
  <inkml:trace contextRef="#ctx0" brushRef="#br0" timeOffset="319">300 135 6131,'10'4'639,"-3"-2"-370,34 84-68,-14-29-106,5 8 1,1 3 66,8 19-118,-19-41 1,-1 0 8,0 3 1,-1 0-1469,-2 1 1,0 0 1433,-2-1 1,0-1 2,10 47 860,-4-10-854,-7-7-28,-2-11 463,-5-10-502,-4-11-56,-2-12-73,-2-12-196,-3-11 370,-8-7-6,-7-15 0,4 7 0,2-7 0</inkml:trace>
  <inkml:trace contextRef="#ctx0" brushRef="#br0" timeOffset="601">7 1006 7291,'-3'-12'285,"0"2"-223,3 10 313,0 0-269,59-15 12,-16 7-79,52-12-39,-30 11 28,-2 0-28,-3 1-123,-7 2-157,-7 1-118,-9 2-274,-5-6 672,-6-2 0,-12 1 0,-4 4 0</inkml:trace>
  <inkml:trace contextRef="#ctx0" brushRef="#br0" timeOffset="1134">995 34 6938,'-5'-5'638,"0"1"-453,5 4-45,-11 7 17,18-4 67,-2 5-96,24-5-21,12-1-107,5-1 67,9-1-45,3 0-22,-1-4-145,0-1-3398,-7-5 3380,-4 0-134,-9 1 1,-6 3-79,-7 3-118,-5 1-134,-7 2 627,-4 0 0,-5 0 0,-1 0 0</inkml:trace>
  <inkml:trace contextRef="#ctx0" brushRef="#br0" timeOffset="1511">1166 512 6837,'0'10'381,"0"-1"89,0-9-336,0 69 18,0-23-94,1 8 1,1 4 8,2 20-338,4 12 271,1 8 56,-4-48 1,1 0-57,1 0 0,0 0 0,8 42-79,2-11-33,-1-15-16,-1-15-130,-4-18-56,-1-16 29,-5-8-68,1-30-397,-2-9 750,-1-22 0,-1 21 0,-2 5 0</inkml:trace>
  <inkml:trace contextRef="#ctx0" brushRef="#br0" timeOffset="2021">1098 632 7425,'0'-9'22,"0"2"-22,0 7 0,83-32-67,-41 24 22,12-10 1,-1 3-74,-16 15 112,-9 9 6,-13 10 40,-9 17-40,-7 10 0,-14 10-68,-8 3 40,-11 1-760,-2-5 788,2-10-287,6-10 259,8-12-28,10-9-39,5-8 95,6-3 17,13-3 810,10-4-720,15-4-35,9-3 7,5 0-29,1 3 293,3 5-343,-6 2 67,-3 5-39,-9 9 23,-8 9 5,-12 12 22,-9 4 51,-7 7-34,-14 1-28,-8 0 12,-16 0 16,-6-9-50,-5-3-29,1-10-16,0-8-39,3-6-101,3-7-28,8-1-61,6-2-68,9-2-185,8-4-257,5 0 739,6-6 0,-2 6 0,2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09.3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236 83 7078,'-11'-6'140,"3"0"5,5 3-61,1-1 39,-2 0-16,1 0 5,-1 2 168,3 1-213,-2 1-28,1 0-16,-2 11 33,-2 9 22,-1 20-28,-7 17 29,0 16-79,-6 19 14,10-40 0,-1 2-242,0 6 0,-1 1 245,-1 3 0,2 0-17,0 2 0,1 0 0,1-2 0,1 0-3,1-6 0,2-1-2,0 43 5,2-23-62,3-20-39,0-18-50,0-18 28,0-11 338,0-7-523,1-14-179,7-24-286,5-14 773,3-23 0,-6 34 0,-4 7 0</inkml:trace>
  <inkml:trace contextRef="#ctx0" brushRef="#br0" timeOffset="322">123 10 7166,'68'72'220,"1"1"0,-6-5 0,-10-3-68,-13 17-52,-3 1-77,-7-2 216,-2-7-233,-7-11-12,-2-12 26,-7-16-110,-4-11 7,-3-12-18,-3-6-336,0-4-28,-24-2-100,-1 0 565,-21-2 0,21 2 0,5-2 0</inkml:trace>
  <inkml:trace contextRef="#ctx0" brushRef="#br0" timeOffset="562">0 739 7834,'90'-3'106,"-11"-1"-134,-38 1-90,-3-2-184,-4-2-213,1-8-325,-2-1 840,-2-9 0,-13 13 0,-8 1 0</inkml:trace>
  <inkml:trace contextRef="#ctx0" brushRef="#br0" timeOffset="1387">580 828 7369,'8'12'241,"2"2"-157,-1 10 11,3 6-56,1 5 11,3 5-27,-1 3 55,0-1-16,-2 0-1,-3-6-55,-2-4 22,-4-9-28,0-5 0,-3-7 22,0-5-16,-1-2-902,0-3 163,3-7 733,0-6 0,0 2 0,-1-1 0</inkml:trace>
  <inkml:trace contextRef="#ctx0" brushRef="#br0" timeOffset="2819">876 172 7554,'-6'-10'571,"2"3"-526,4 5-1,0 0-44,0-1 40,0 0 16,0 0 84,0 0-118,0 0-22,0 0 28,1-1 67,10 0-16,10-2 66,17-5-55,11-1-23,9-5-61,7 0 10,0 0-16,-3 2-16,-9 4 10,-11 2-84,-9 4-22,-13 2-50,-5 2-17,-10 1-480,-2 0 0,-3 0 0</inkml:trace>
  <inkml:trace contextRef="#ctx0" brushRef="#br0" timeOffset="3200">1063 454 6501,'-2'65'147,"1"0"1,-1-3 0,1-6 3,1 9-95,0 2-28,0-1-28,3-3 0,-1-7 5,4-6-5,-2-11 583,1-6-605,-2-10 152,-1-6-248,1-8 104,-2-4-1185,0-4 982,2-20 217,-1-4 0,2 0 0,-3 5 0</inkml:trace>
  <inkml:trace contextRef="#ctx0" brushRef="#br0" timeOffset="3809">1080 525 6871,'0'-9'425,"0"2"-151,0 7-274,81-50-5,-51 37-9,17-14 0,-3 4-14,-24 23 28,-8 0-6,0 1 6,-7 8 0,-2 4-45,-1 10 12,-2 4 10,-9 7 1,-4 6 22,-12 4 0,-3 3 17,-1-1 44,2-3-16,3-8-17,6-6-28,5-10-17,8-9 1,2-5-29,3-4 95,13-4 6,6-6 34,17-5 11,4-5-51,8-2-16,4 3-34,4 1 0,-2 4-45,1 6 0,-5 4 45,-6 2 0,-7 9 22,-6 6-22,-7 11 40,-9 8-40,-5 4 33,-6 5 1,-3 3 16,-11 0-22,-10 3 17,-14-4 33,-10-1-5,-8-6 50,-3-3 45,1-11-11,4-3-90,8-9-5,11-4-62,9-4-67,8-2-196,9-1-2280,2 0 2543,12-8 0,-7 6 0,8-6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31.9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1 118 6288,'11'11'252,"-2"-1"-252,-9-10 3529,0 0-3535,5 0 6,3 0-28,11 0 56,7-4-28,11-3 0,8-3 23,8-5-23,6 0-716,1-3 710,4 2 1,-3 1 5,-2 3-28,-4 3 28,-4 1 0,-4 3-23,-2 2 23,-3 2 0,-3 1 0,-1 0-5,-4 0 5,-5 0 0,-4 0 0,-6 0 0,-3 0 743,-6 0-743,-3 0 40,-4 0-1228,0 0 1,-1 0-1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34.0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1 197 10035,'25'-2'51,"7"-5"-29,10-4-16,13-7 27,12-4-27,6 0-12,5 1-11,1 1-16,1 3-417,-3 2 394,-4 3 185,-8 1-196,-7 3 67,-12 2 68,-8 3-68,-8 2-22,-8 1 22,-3 0 213,-4 0-213,-3 0 0,0 0 0,-5 0 0,1 0-50,-6 0-875,1 0 544,0 0-5,0 0-85,6 0-313,-1 0 784,2 0 0,-5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36.94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10 255 6473,'-5'-2'2991,"0"1"-2991,19 0 22,3-1-16,20-4 39,8-3-40,15-4 35,15-3-40,11-3 2,-38 9 1,2-1-3,3-2 0,0 0 0,4 0 0,0-1 0,2 0 0,-1-1-9,-2 2 1,0 0-1453,-4 2 0,-1 0 1360,36-5 62,-19 6-28,-17 5 44,-18 3-10,-12 1 27,-11 1-11,-5 0-1210,-3 0 3030,-10 0-1803,-3 0 0,1 0 0,1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52.21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1 108 9923,'15'3'28,"3"0"-33,0-4 5,5-3 0,1 0 0,4-2-6,2 0 12,1-2-6,5 2 0,0-3 16,1 2-16,1 0 0,-3 1-5,1-1 5,-2 1-6,-1 0-5,-4 1 11,-2 1 0,-5 1 0,-2 0-34,-3 1 29,-3-1-12,-4 3 11,-1-1 6,-3 1-28,0 0 28,-1 0-33,0 0 33,-2 0 0,4 0 0,0 0 5,1 0-10,3-2 5,0 2-34,0-1 34,1-1-61,-2 2 55,-2-3 0,1 3 6,-4-2 0,-1 2-1059,-3 0 152,-21 0 907,0 2 0,-3-2 0,8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44:05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1952 607 8214,'-15'46'348,"0"-2"-253,2-19-56,0 5-22,2 0-12,0 4-5,4 0-44,1 1 4,5-2 35,0-1-23,3-3 0,7-2-11,6-3-40,9-4 12,6-4 17,6-5 5,4-5 6,4-4-12,2-3-16,1-7-73,-2-6 39,-3-9 51,-5-3-1,-8-3-21,-7-4 49,-9 1 23,-7-3 252,-13-10-89,-7 11-29,-12-5-11,-4 19 17,-2 5-22,-3 7 27,-10 4-145,12 6-16,-7 4-40,18 2-107,4 2-162,5-2-235,5-3-509,3-2 1069,4-2 0,1-1 0,0 0 0</inkml:trace>
  <inkml:trace contextRef="#ctx0" brushRef="#br0" timeOffset="365">2623 563 7610,'8'2'274,"-1"0"-184,53 10-29,-20-6-22,50 9-39,-37-10 6,-2-3-6,-6-1 11,-5-1-11,-9 0-17,-7 0-72,-8 0-34,-6 0-45,-5 0-319,-5 1-213,-8 1 700,-6 1 0,4-1 0,1-1 0</inkml:trace>
  <inkml:trace contextRef="#ctx0" brushRef="#br0" timeOffset="565">2750 843 8662,'90'2'23,"-12"0"-174,-43-2-213,-2-2-247,1 1-408,-3-2 1019,-2 2 0,-14-1 0,-6 2 0</inkml:trace>
  <inkml:trace contextRef="#ctx0" brushRef="#br0" timeOffset="-2434">243 307 6395,'0'9'145,"0"-2"-122,0-7 900,0 0-883,0 4-7,0 1 12,0 5 33,0 1 34,0 5-56,-3 3-28,-1 6 0,-2 6 6,-2 9-28,-1 6 27,-6 10 23,1 6 28,-6 6 34,1 1 5,-3 0-28,2-4 12,1-7-74,1-8-27,4-7-1,2-9-5,4-6-78,3-8-28,3-4-23,0-5-11,2-2-39,0-2 11,0 1-213,0 6 73,0-3-95,-1 5-247,0-6 650,-1-4 0,1-3 0,0-3 0</inkml:trace>
  <inkml:trace contextRef="#ctx0" brushRef="#br0" timeOffset="-1868">242 161 7319,'7'26'179,"3"1"-157,-1 0 40,2 6-18,3 8-21,1 8-1,3 10 1,2 8-7,1 6 12,0 4-368,-2 1 390,-1-3 6,-2-6-163,-2-6 124,-1-9-12,-2-4 1,-1-7-6,-1-4 5,-1-4 391,-3-5-396,0-6 170,-2-3-198,-1-6-50,0-4-90,-2-5-135,1-2-229,-1-4-285,0-7 817,-4-3 0,3 2 0,-4 0 0</inkml:trace>
  <inkml:trace contextRef="#ctx0" brushRef="#br0" timeOffset="-1531">5 842 6927,'-3'-1'0,"1"0"531,2 1-396,55 6-51,-26-2 11,44 5-39,-39-5-34,-2 1-22,-1-3 6,-4-1-6,-2-1-34,-6 0-94,-3-1-91,-2-3-128,-2-5-207,1-8-294,-1-2 0,-5 6 0,-2 3 0</inkml:trace>
  <inkml:trace contextRef="#ctx0" brushRef="#br0" timeOffset="-1002">733 749 7974,'84'15'408,"-4"-4"-346,-29-9-28,5-2-12,0-1-22,-2-3 22,-2-1-16,-7-4-6,-7 2-73,-7 0-100,-9 3-85,-7 0-33,-6 2-34,-5 1-296,-6 1 621,-6-2 0,4 2 0,-3-1 0</inkml:trace>
  <inkml:trace contextRef="#ctx0" brushRef="#br0" timeOffset="-734">1040 556 8181,'16'51'246,"-1"0"-212,-5-4-12,0 3-22,-5 3-22,0-2-96,-3-3-128,-1-5-180,0-9-257,-1-9 683,2-11 0,-2-7 0,1-6 0</inkml:trace>
  <inkml:trace contextRef="#ctx0" brushRef="#br0" timeOffset="1315">3678 404 7050,'0'-8'632,"0"2"-363,0 6-67,0 0-68,-8 56 12,3-19-6,-8 51-11,3-28-40,-2 6-38,-3 4-7,2 4-44,-2 0 0,3-4 0,3-5-112,1-10-128,4-12-85,1-12-840,2-11 1165,1-22 0,0 3 0,0-12 0</inkml:trace>
  <inkml:trace contextRef="#ctx0" brushRef="#br0" timeOffset="1616">3634 571 6344,'1'-18'415,"0"5"-292,-1 13 286,0 0-68,25-24-67,-6 31-22,25-5-72,-11 45-12,5 14-17,1 9 11,0 4-33,-1 0-61,-3-5-46,-2-6-22,-6-11-62,-3-8-128,-7-13-141,-5-8-94,-6-11-113,-3-6-229,-11-12 767,-4-4 0,2 1 0,0 0 0</inkml:trace>
  <inkml:trace contextRef="#ctx0" brushRef="#br0" timeOffset="1881">3556 903 8058,'-2'3'420,"0"-1"100,2-2-396,49 0-17,-17 0-40,41 0-33,-27 0-34,-5-1-140,-1-2-248,-7 0-289,-5 0-421,-8 1 1098,-8 1 0,-6 0 0,-5 1 0</inkml:trace>
  <inkml:trace contextRef="#ctx0" brushRef="#br0" timeOffset="17265">8084 471 8534,'5'25'499,"2"6"-370,0 7-79,1 7 34,-1 5-28,1 2 0,1 0-56,-1-1 6,0-2-1,-1-3-5,0-6 0,-2-5-67,-1-7-84,-2-7-130,-1-6-94,-1-6-348,0-4-262,-2-3 985,-2-5 0,1 3 0,0-2 0</inkml:trace>
  <inkml:trace contextRef="#ctx0" brushRef="#br0" timeOffset="17735">8507 607 8842,'93'10'320,"-12"-3"-276,-44-6-44,-3-1 23,-1 0-23,-7-2-107,-3-1-78,-7 0-95,-5-1-84,-5 2-79,-3 0-100,-2 1-588,-5 0 1131,-3 3 0,1-2 0,0 2 0</inkml:trace>
  <inkml:trace contextRef="#ctx0" brushRef="#br0" timeOffset="17939">8650 799 7878,'-5'6'544,"1"0"-281,4-6 28,0 0-223,45 0-46,-17 0-22,40 0-68,-29-1-245,0-1-253,6-1-3856,-4-2 4422,0 0 0,-20 2 0,-7 1 0</inkml:trace>
  <inkml:trace contextRef="#ctx0" brushRef="#br0" timeOffset="18434">9424 301 9554,'11'81'207,"-1"-4"-202,-2-25-5,-1 3 0,0 0 6,-1 0-6,0-4-6,0-3-10,0-3-29,0-5 0,-2-4-33,0-5-57,-1-5-89,1-5-17,-2-6-67,0-3-174,-1-4-302,-1-4 784,0-3 0,0-1 0,0 0 0</inkml:trace>
  <inkml:trace contextRef="#ctx0" brushRef="#br0" timeOffset="8800">6160 411 6770,'3'0'509,"0"0"589,-3 0-1025,0 4-6,0 1 11,0 6-39,0 6-39,0 8 28,0 7-28,0 8 0,0 6 6,-4 4 0,-2 3-6,-4 4 5,-1 3-5,-3 2 0,1 5 6,-4 1-1,2-1 1,-2-1 22,3-5-22,0-5-6,3-8 0,2-7-152,2-2-128,2-18-56,2-2-5,2-15-96,1-3-134,0-15 571,0-23 0,0 15 0,0-11 0</inkml:trace>
  <inkml:trace contextRef="#ctx0" brushRef="#br0" timeOffset="9216">6061 446 6042,'1'-4'577,"0"1"352,-1 3-755,28 18-23,-11-3 0,27 21 17,-17-3-67,6 11-34,4 8-33,4 12-34,2 6 5,1 6 46,-5 0-403,-2-2 452,-6-7-73,-5-8 1,-5-9-28,-5-10 0,-4-9 0,-4-9-112,-2-9-45,-4-6-106,-1-4-4324,-31-30 4587,6 5 0,-10-8 0,17 15 0</inkml:trace>
  <inkml:trace contextRef="#ctx0" brushRef="#br0" timeOffset="9486">6048 1026 7117,'-2'-4'397,"0"1"91,2 3-326,51-4-56,-22 2-33,45-3-45,-33 4-28,2-2 0,-2 1-22,0-1-157,-3 1-124,-3-1-106,-4 2-229,-3 0 638,-5 0 0,-10 1 0,-4 0 0</inkml:trace>
  <inkml:trace contextRef="#ctx0" brushRef="#br0" timeOffset="16350">6899 796 7134,'7'-3'78,"-1"1"-27,-6 2 167,0 0-84,7-1 23,-5 1 50,6-1-16,-8 1 150,1 0-234,3 0-23,1 0 28,7 0-34,2 0 28,5 2-15,4 0-7,4 3-17,4 0-45,3-1 18,3 1-40,1-3 22,0-1-16,2-1 16,0 0-16,-2 0-6,1 0 0,-5-1 5,-2 0-5,-7-2-17,-4 0-44,-7 2-57,-4-1-45,-6 2-123,-2-1-139,-1 0 425,-10 0 0,6-1 0,-6 1 0</inkml:trace>
  <inkml:trace contextRef="#ctx0" brushRef="#br0" timeOffset="16716">7193 558 7486,'0'-3'504,"0"0"180,0 3-488,10 24 12,-2-3-85,8 24-22,-6-4-6,-1 4-11,-1 3-84,-1 1 0,-2-4-23,0-4-105,0-7-74,-2-8-163,0-8-156,-1-8-95,-1-6-397,0-4 1013,-1-8 0,0 4 0,0-3 0</inkml:trace>
  <inkml:trace contextRef="#ctx0" brushRef="#br0" timeOffset="21857">12572 401 8982,'-35'24'208,"3"1"-175,16 0-5,0 4-22,-1 5 16,2 3 1,2 1-18,5 2-5,5 0-22,1-2 5,9-2-11,3-2 11,9-4-50,5-2-17,3-4 10,3-6 7,3-5-6,1-7-61,0-3 5,0-9 6,-2-6-28,7-28 112,-15 5 33,2-16-16,-19 14 22,-3 3 179,-4 2-28,-8 3 84,-5 5 12,-8 3-28,-4 4 33,-8 4-185,8 6-67,-4 1-39,12 6-135,5 0-134,0 0 308,-4 1 0,9-1 0,-4 1 0</inkml:trace>
  <inkml:trace contextRef="#ctx0" brushRef="#br0" timeOffset="22451">13534 497 7878,'-1'-6'510,"0"1"39,1 5-364,22-4 0,-3 3-28,22-3-17,-6 3-73,4 1-39,0 0-28,1-2-17,-3 1-100,-4-2-135,-7 0-102,-6 0-161,-7 1-112,-6 0-56,-5 1 683,-9 0 0,5 1 0,-4 0 0</inkml:trace>
  <inkml:trace contextRef="#ctx0" brushRef="#br0" timeOffset="22667">13540 652 7710,'-7'6'521,"2"0"-230,5-6 79,0 0-286,52 3-44,-21-2-40,44 4-107,-34-5-168,1 1-234,4-1-3773,-4-2 4282,-1-3 0,-19 2 0,-8-1 0</inkml:trace>
  <inkml:trace contextRef="#ctx0" brushRef="#br0" timeOffset="23316">14410 492 6899,'0'-10'974,"0"2"-666,0 8 353,0 0-544,-7 0 7,0 5-17,-6 2-46,2 9-27,-1 3-34,-1 7 0,2 4-28,2 4-17,3 4 11,3 2 34,2 1-5,10 1 5,5-1-34,13-1-27,7-3-1,6-7 5,4-6-27,1-11-73,0-7-27,-2-7 16,-7-11-180,1-25 343,-17-1 5,-3-19 67,-16 14 84,-7 2 90,-5 4 84,-7 8 34,-5 5 55,-13 9-279,7 7-23,-8 4-62,11 5-50,0 2-84,2 2-151,0-1-191,4-1-1187,-12-1 1613,11-3 0,0 0 0,14-1 0</inkml:trace>
  <inkml:trace contextRef="#ctx0" brushRef="#br0" timeOffset="19699">11111 333 7296,'-3'-3'454,"0"1"173,3 2-431,0 8-28,0 2-45,-1 9-11,-3 3-16,-3 7-40,-5 8-28,-2 10-11,-4 9-17,-2 7 0,-2 6 0,-1 2 0,1 0-6,3-4-16,0-7-57,6-11-112,1-9-100,6-12-252,2-11-191,3-9-5,0-12 739,1-11 0,0 5 0,0-3 0</inkml:trace>
  <inkml:trace contextRef="#ctx0" brushRef="#br0" timeOffset="20071">11030 323 6837,'4'-19'34,"0"5"16,-4 14 381,0 0-207,22-3 45,-10 12 22,21 4-78,-15 18-40,5 10-55,1 10-12,3 8-10,2 6-18,0 2-22,2 1-22,-2-3-17,1-3-17,-3-6-23,-2-8-44,-4-9-28,-6-10-45,-3-9-51,-5-8-10,-3-6-74,-3-4-173,-1-1-134,-6-6-292,-3-2 874,-7-5 0,7 4 0,1 2 0</inkml:trace>
  <inkml:trace contextRef="#ctx0" brushRef="#br0" timeOffset="20325">10981 859 7766,'0'-6'437,"0"1"11,0 5-341,60 0-46,-26 0-38,51 0-7,-41 0-16,-1-3-184,-6-1-147,-6-1-218,-7-2 549,-6-5 0,-9 6 0,-3-2 0</inkml:trace>
  <inkml:trace contextRef="#ctx0" brushRef="#br0" timeOffset="21150">11804 620 6848,'0'-9'370,"0"1"-292,0 8 275,0 0-208,16-12 35,-9 8-35,14-8-33,-13 13-22,-1 3-1,-2 2-10,-2 5 27,-2 0-33,0 2-73,-1-1-34,-4-1-44,-2-3-40,-6-3 46,-1-2-46,-4-3-11,0-4 40,-1-4-18,2-7 6,3-4-78,3 0 140,6 1 39,3 2 67,12 3 56,0 6-55,11 3-1,-2 4 17,-2 4 5,-2 2 79,-2 10-95,-8-3-73,0 3-78,-6-8-286,-3-4-151,-3-2 515,-4-2 0,4 0 0,0 0 0</inkml:trace>
  <inkml:trace contextRef="#ctx0" brushRef="#br0" timeOffset="25401">15910 50 6770,'-5'0'610,"1"0"-173,4 0 330,-1 0-571,1 6-56,-2 5-27,-1 12-57,-1 11 5,-3 12 35,-3 16-12,-4 18 28,-1 9-669,-2 5 619,2-9-29,2-13-5,2-5-28,2-7 0,2-2-22,-1-6-286,3-5-29,2-21-66,2-4 629,1-18-696,0-2 44,0-13 426,0-18 0,0 12 0,0-10 0</inkml:trace>
  <inkml:trace contextRef="#ctx0" brushRef="#br0" timeOffset="25753">15920 14 7442,'7'-8'408,"-2"2"-178,-5 6-79,0 0 17,32 47 67,-10-14-72,28 45-68,-18-22-5,0 7 0,-1 7-12,-1 2-33,-3 2 0,-3-2-17,-2-6-28,-5-6 17,-3-9-17,-4-6 0,-3-9-56,-1-8-79,-4-6-134,-1-7-84,-1-4 0,0-4-330,-4-5-902,-4 0 1585,-4-2 0,4 0 0,2 0 0</inkml:trace>
  <inkml:trace contextRef="#ctx0" brushRef="#br0" timeOffset="25987">15827 687 8735,'85'-14'-285,"-10"2"-135,-39 7-286,0-1-884,-4 0 1590,-3-1 0,-14 4 0,-6 1 0</inkml:trace>
  <inkml:trace contextRef="#ctx0" brushRef="#br0" timeOffset="26533">16557 649 7369,'0'6'549,"0"-2"-68,0-4-458,-17-4-23,11-1-34,-11-2-44,14 1-1,3 0 51,0 0 28,4 1 28,3 1-28,6 2 0,2 0 6,-1 2 22,-1 0 0,-3 0 50,-5 1 79,-2 2-34,-2 0-61,-1 3-62,-3-1-67,-2-2-208,-5 0 197,-3-2-57,0-4 51,2-4 0,3-3 56,4-3 28,3-1 56,7 3 68,4 2-7,5 3 1,2 3-17,-2 2 83,-1 2-10,-4 5 6,-3 2-23,-3 6-6,-2 0-151,-1 0-274,-3-1-276,-1-6-452,-4-1 1002,-1-8 0,2 1 0,3-2 0</inkml:trace>
  <inkml:trace contextRef="#ctx0" brushRef="#br0" timeOffset="27001">17145 167 7772,'1'-8'644,"0"2"-459,-1 6 241,0 0-308,0 48 72,2-14-5,0 45-11,4-14-40,-1 4-39,1 13-61,0-2 5,-1-5-39,1-1 0,0-12-34,1-7-100,-2-13-73,0-14-208,-2-11-196,-1-9-22,1-10 633,0-23 0,-1 13 0,1-12 0</inkml:trace>
  <inkml:trace contextRef="#ctx0" brushRef="#br0" timeOffset="27307">17553 424 7990,'5'-1'1188,"-1"1"-896,-4 0-136,61 8-105,-26-3-23,49 5-28,-44-6-168,-2-3-101,-8 0-68,-7-1-60,-8 0-63,-9 0-55,-7 0-1036,-11 1 1551,-6 2 0,5-2 0,2 1 0</inkml:trace>
  <inkml:trace contextRef="#ctx0" brushRef="#br0" timeOffset="27468">17622 628 7738,'-2'14'672,"0"-4"-509,2-10-130,0 0-33,57-2-156,-23-3-264,49-3-403,-34-1 823,-2 2 0,-17 2 0,-10 3 0</inkml:trace>
  <inkml:trace contextRef="#ctx0" brushRef="#br0" timeOffset="29683">18431 170 6227,'5'-7'616,"0"0"-426,-5 7 1939,0 0-2096,-2 7-10,-4 5 49,-4 11 29,-5 10-17,-3 8-45,-1 8 34,0 8-45,-1 5 28,1 2-39,0 1-17,2-3-11,1-5 5,3-9-55,1-7-79,5-9-28,1-9-107,2-7-78,2-5-107,1-6-77,1-3-146,0-2-224,0-8 907,0-2 0,0 1 0,0 2 0</inkml:trace>
  <inkml:trace contextRef="#ctx0" brushRef="#br0" timeOffset="30003">18390 95 7402,'3'-3'868,"-2"0"-470,-1 3-247,50 37 28,-20-5-27,41 38-45,-33-11 66,-2 7-21,-4 4-40,-5 4-12,-5 0-60,-5-2-1,-4-3-34,-3-6-5,-3-10-61,-4-9-124,-1-11-101,-2-12 1,0-10-433,-6-6-49,-9-13-134,-8-4 901,-6-12 0,13 10 0,3 2 0</inkml:trace>
  <inkml:trace contextRef="#ctx0" brushRef="#br0" timeOffset="30215">18340 595 9722,'86'-8'201,"-3"-1"-570,-22-3-248,0-1-257,-3-1-1108,-11 2 1982,-11 1 0,-17 5 0,-10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4:53.49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0 104 9346,'19'-3'325,"0"0"-241,1 0-28,2 1-33,5 0 10,4 1-10,2 0 10,2 1-27,3 0-6,3-1 0,3-2 5,4-2-5,3-3 0,3 2 0,1-2 23,0 2-6,-4 1-12,-5 2 23,-4 2-22,-6 1 16,-4 0-22,-4-1 0,-3 0 28,-4 0-28,-1 0 0,-5 0 11,1 0 23,-4 0-34,-2 0 6,-3-2-6,-2 3 0,-2-3 16,-1 3 35,1-3-886,-3 2 79,2-4-1283,-10 1 2039,-6-4 0,4 4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19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1 414 6148,'0'-5'364,"0"1"-313,0 4 1186,0-2-1231,3 5-6,0 0 0,4 6 0,1 2 0,1 3 0,1 0 5,2 3-5,-1-2 0,-1 2 6,0-3-6,-3 1 0,3-3 5,-3 2-5,3-2-5,-1-1 5,1 1 0,0-1 0,2 1 0,-2 1 0,4-1 0,-2 0 0,1 0 0,2 1 11,2 0 6,2 3 5,3 1-5,1 1-17,1 0 0,-1 2 11,1-1 6,-1-1-17,0 0 6,-1-2-6,4-1 5,-2-1-5,1-1 0,1 0 23,-2 1-23,3-2 0,-3 0 5,3 2 23,-1-2-22,2 3 11,3-2-12,2 2 1,1-2 39,0 0-45,1-2 28,3 1-28,1-1 16,2 0-16,2-1 6,1-2 0,5 0-6,2-3 5,7-1-5,2-1 0,3 1 6,3 0-6,3 0 5,-3-1 1,4 0-6,-7 0 6,3 0-6,-3-1 0,2 0 5,1-2-5,3 0 23,1 0-23,4 0 0,1-2 5,4-1-5,1 0 0,0-2 6,2 4-6,0-1 0,-1 2 5,-1 0-5,-1 0 6,-3-1-6,-1-2 0,-1-2 6,0-1-1,-2-2-5,4 1 28,0-3-28,5 1 6,1 0 16,6 0-16,1 0 39,5-2-1706,0 2 1677,1-3-16,1 1 6,-3-2-1088,-2 3 1087,-4-2-276,-6 1 277,-2 0 16,-3-1-22,-1 2 28,0-2-28,-1 3 28,-1-4-22,0 1-6,-2-3 28,4 1-22,-3-1 16,3 0 1373,-3-1-1367,1 1-22,-3 1 10,-2-1-10,-2 1 22,-4-1-22,0-2 954,-3-2-932,1-3 354,-1-4-359,2-2-23,-3 0 5,1 1-5,-1 1 6,-1 1-6,0 2 5,-3 0-5,0 2 0,-3 1 0,-2-1 0,-1 1 0,-4-2 339,-1-1-339,-5 2 0,-1-1 0,-6 1 5,-1 2 1,-3-2-6,-1 1 0,1-3-6,-1-1-22,1-4 28,-1 0-28,-1-1 28,-3 3-5,-1 3-1,-4 5 6,-5 4 0,-4 6 0,-3 2 0,-3 5-1042,0-1 1042,-11 2 0,6 0 0,-6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24.1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 1 6865,'-11'0'381,"2"0"296,9 0-464,19 1-39,3 2-6,20 0 5,2 3-22,7-4-44,9 2 22,6-3-5,9 0-362,4-1 266,5 0-28,1 0 34,-3 0-34,-2 0 17,-8 0-17,-8 0-73,-11 0-95,-10-1-40,-14 0-22,-9-1-44,-11 1-267,-5 0-489,-26-1 1030,-4 2 0,-1-1 0,7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24.6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0 6406,'-7'0'655,"1"0"67,6 0-520,10 0-23,5 2 17,15-1-39,8 2-12,8 0-16,10 1-11,7-1-17,9-2-33,3 2-29,3-3-17,1 2 17,-2-2-39,-2 0 34,-5 0-34,-6 0 0,-6 0 0,-10 0 11,-7 0-11,-10 0 0,-9 0 23,-6 0-18,-7 0-10,-2 0-1463,-5 0 258,-13 0 1210,-4-2 0,0 2 0,3-1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38.68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11 163 7055,'2'-19'611,"-1"4"-516,-1 15-28,0 0 95,5 3 79,-1 11-73,6 11-22,-2 20-34,3 12-11,-1 10-62,0 11 0,-1 5-22,-1 4-17,-1-3 0,1-7-23,1-8-44,3-14-62,-2-10-95,2-13-106,-3-11-34,-3-9-17,-1-6 40,-3-10-342,0-11 683,-2-10 0,0 7 0,0 2 0</inkml:trace>
  <inkml:trace contextRef="#ctx0" brushRef="#br0" timeOffset="538">1 145 7039,'0'-14'274,"0"3"-224,0 11 73,0 0-100,77-53 5,-44 40-28,13-17 0,-1 7 0,-21 28 5,-6 9-5,-6 10 23,-5 13-23,-4 8-28,-3 7 0,-9 5 5,-4 1 1,-11-1-6,0-6 23,2-8 5,3-11-45,7-9-28,5-9 23,4-8 50,5-3 28,12-3 0,9-6 11,19-3 5,8-9-4,11 0-24,3-1-16,3 4 17,-3 4-11,-5 5-6,-8 3 0,-14 12 84,-13 9 28,-12 15 33,-9 14-38,-15 8-240,-8 7 257,-18 2-46,-5-2 17,-4-6-33,-1-9-62,3-10-6,1-11-22,8-8-22,4-9-62,8-4-73,5-4 239,6-1-424,3 0-436,1 1 806,2 0 0,4 0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42.12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 6641,'34'-6'806,"-7"0"-526,-27 6-22,82 0-62,-41 0-121,12 0 1,1 0 92,-8 0-62,-2 0-16,-1 0-45,-2-1 16,-2 0-38,-5 0 5,0 1-23,-5 0-5,-3 0 0,-4 0-33,-7 0-118,-3 0-129,-5 0-68,-4 0-1270,-1 0 1618,-8 3 0,4-3 0,-4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42.4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34 8377,'65'4'465,"-1"-2"-387,-18-2-50,5 0 0,2 0-22,2 0-6,-2 0-40,-1 0-161,-4 0-141,-2-2-167,-5-3-118,-2-4-488,-6-1 1115,-4 2 0,-15 4 0,-5 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5:28.53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546 356 6551,'0'-6'499,"0"-1"240,0 6-700,0 25-11,1 9 0,3 34-6,0 14-5,2 16-6,-3-42 1,-1 1-1221,2 2 1,-1 0 1211,1 1 0,-1-1-3,0-1 0,1 0 272,-1-5 0,1 0-272,2 43 6,3-12-6,-4-13 0,3-11-56,-5-12 11,1-12-16,-3-9-35,0-10 1817,-1-8-2152,0-5-443,0-19 874,-3-6 0,2 0 0,-2 4 0</inkml:trace>
  <inkml:trace contextRef="#ctx0" brushRef="#br0" timeOffset="434">468 243 7375,'0'-8'145,"0"1"-223,0 7 184,10 4 51,6 12-6,18 15-17,7 20-44,11 17-23,2 15-34,-25-35 1,-1 1-34,0 2 0,0 1-880,-2 1 0,-1 0 883,0-2 0,-2 0-3,-1-3 0,-2-1 6,16 39-6,-5-11-28,-6-12-34,-6-13-44,-5-13-40,-7-11-5,-4-14-247,-3-5-335,-14-12 1776,-4-10-1043,-16-8 0,14 6 0,4 4 0</inkml:trace>
  <inkml:trace contextRef="#ctx0" brushRef="#br0" timeOffset="694">376 1080 7078,'0'8'45,"0"-1"106,0-7-90,103-7-44,-47 0-14,13 1 0,1-2-3,-7-4-95,-3 3-157,-9 0-297,-2 3 549,-11 0 0,-15 2 0,-9 1 0</inkml:trace>
  <inkml:trace contextRef="#ctx0" brushRef="#br0" timeOffset="1035">1364 629 7509,'7'-1'151,"-1"-1"303,-6 2-382,97 0-27,-44 0-34,14 0 1,1-1-12,-3-2 0,1-2 0,-6-1-84,-2-2-118,-10 2-33,-7-2-118,-11 2-162,-8-1-157,-10 0 672,-5-2 0,-6 6 0,-1-1 0</inkml:trace>
  <inkml:trace contextRef="#ctx0" brushRef="#br0" timeOffset="1305">1684 347 7026,'6'58'63,"0"-1"1,-1-3-1,2-4-40,6 10-23,-1 0 293,2 0-316,-5-6-89,2-2-162,-4-9-230,2-6-330,-3-10 834,0-8 0,-3-10 0,-1-5 0</inkml:trace>
  <inkml:trace contextRef="#ctx0" brushRef="#br0" timeOffset="1853">2253 65 7705,'73'4'448,"-5"-2"-364,-30-2-39,1 0-6,-3 0-39,-2 0 22,-3-2-22,-3 0 0,0-4-50,-4 2-85,-1 0-66,-5 1-85,-2 0-156,-2 1-292,-2 1 734,-2 1 0,-4 0 0,-3 0 0</inkml:trace>
  <inkml:trace contextRef="#ctx0" brushRef="#br0" timeOffset="2259">2546 663 6495,'-13'24'454,"2"-5"-342,11-19 297,0 0-281,-9 87-38,7-39-51,-3 12 0,1 3 34,4 3-56,0 8-17,0 4 0,0 1 6,0-2-6,0-8-23,0-8-22,0-10-111,1-11 72,1-10-23,1-10-61,1-8-123,-1-6-140,-1-9 39,0-11 392,-1-9 0,0 6 0,0 2 0</inkml:trace>
  <inkml:trace contextRef="#ctx0" brushRef="#br0" timeOffset="2701">2474 620 6271,'0'-7'28,"0"2"460,0 5-287,0-44-55,0 33-45,0-32-45,0 43 33,0 0 68,5 5 11,2 10-45,7 13-11,4 16-17,6 12-50,5 10 5,4 7-44,2 4 28,1 3-292,2-4 258,-2-6-6,-4-9 6,-1-8 0,-9-11 0,-2-9-50,-6-9-68,-5-10 6,-4-5 224,-4-6-778,-1-2-219,-4-13 885,-5-2 0,2-1 0,0 4 0</inkml:trace>
  <inkml:trace contextRef="#ctx0" brushRef="#br0" timeOffset="2985">2413 1077 7167,'59'-17'15,"0"1"0,-5 1 0,-8 1-43,-8 4-129,-7-1-179,-5 2-296,-5 0 632,-4 1 0,-8 3 0,-5 2 0</inkml:trace>
  <inkml:trace contextRef="#ctx0" brushRef="#br0" timeOffset="4005">55 261 6714,'19'-6'229,"-4"0"-133,-15 6 38,0 0 6,-19 68 11,8-25-87,-3 9 1,0 2 64,2 17-17,2 10-34,5 12-50,3-42 0,1 1 11,0 4 0,2 0-960,3 3 1,2 0 984,3 1 1,3-1-48,5 0 0,4-2-6,3-2 0,3-2-1394,2-2 1,2-3 1382,2-3 0,2-4 0,0-2 0,2-3-628,37 23 622,-1-13-298,-6-16 226,-5-11-79,-7-11-45,-10-5 1010,-10-3-1128,-12-8 2617,-10-5-2297,-8-9 0,-4 9 0,-1 2 0</inkml:trace>
  <inkml:trace contextRef="#ctx0" brushRef="#br0" timeOffset="4913">3350 314 7464,'-6'-2'526,"12"9"-425,9 4-22,14 15-1,3 3-56,6 10 6,0 2-28,1 6 23,-3 4-23,-2 6 17,-7 4-12,-6 6 18,-11 7-18,-5 4 12,-5 5 11,-11 0-28,-4-2-221,-12-3 227,-2-7-6,0-6 16,1-11-16,8-10-140,1-12-196,10-9-207,3-12-235,4-14 778,5-17 0,-2 8 0,2-6 0</inkml:trace>
  <inkml:trace contextRef="#ctx0" brushRef="#br0" timeOffset="5551">4069 93 7475,'-15'0'599,"3"0"-475,12 0 10,0 0 28,30 3 23,-1-3-39,30 3-34,-4-3-45,3 0-44,5-7 5,0-1-28,-1-9 0,-4 0-57,-8 1-88,-8 1-40,-11 7 17,-8 1-50,-9 5-74,-6 1-77,-4 1-225,-3 8-604,-1 5 1198,0 10 0,0-9 0,0-2 0</inkml:trace>
  <inkml:trace contextRef="#ctx0" brushRef="#br0" timeOffset="5935">4297 580 7744,'4'69'132,"0"-1"1,0-3 0,1-7-33,7 5-83,0 6 17,-2 2-34,2 4 17,-2-1-17,4-2 0,-4-7-34,2-9-16,-3-11-34,-1-11-101,-3-13-78,-1-9-566,-1-8 252,-3-24 577,2-3 0,-2-3 0,0 8 0</inkml:trace>
  <inkml:trace contextRef="#ctx0" brushRef="#br0" timeOffset="6488">4416 718 6949,'0'-15'414,"0"3"-352,0 12 39,0 0-85,82-48-16,-48 36-8,15-14 0,-2 4-37,-23 25 11,-9 10-72,-6 9-40,-6 15-55,-3 7 38,-12 6 63,-7 3 100,-13-2 0,-3-2 56,1-6 67,5-7-22,7-10-101,8-9-28,8-10 28,4-4 16,10-3 57,10-3 62,12-6-29,14-4-56,4-4-22,4 1 0,0 3-22,-4 2 11,-3 7-12,-9 1 29,-6 3 16,-9 8 1,-5 9 38,-7 11-16,-4 12 17,-4 5-6,-2 5 28,-8 4-40,-7 0-4,-10-2-29,-5-4-39,-1-5 0,-5-8 5,0-6-10,-2-9-23,2-6 11,4-8-45,3-3-195,9-3-258,9-7-180,6-5 695,6-8 0,0 8 0,0 1 0</inkml:trace>
  <inkml:trace contextRef="#ctx0" brushRef="#br0" timeOffset="6930">5506 721 7929,'-11'0'369,"2"0"-313,9 0 107,12 0-18,8 0 63,17 0-68,11-1-61,4-4-57,5-4-22,-5-3 0,-1-4-191,-11 2-173,-5 1-168,-12 2-129,-5-2-442,-11 3 1103,-2-2 0,-5 7 0,0 1 0</inkml:trace>
  <inkml:trace contextRef="#ctx0" brushRef="#br0" timeOffset="7186">5735 418 7716,'-10'-12'622,"3"2"-505,7 10 62,0 0-123,4 77-22,3-32-23,-1 9 0,1 2-11,5 2-28,-1 0-112,0-2-117,-1-4-96,-1-5-179,0-1-526,-1-10 1058,-2-6 0,-2-15 0,-3-7 0</inkml:trace>
  <inkml:trace contextRef="#ctx0" brushRef="#br0" timeOffset="8395">6641 102 7291,'-15'4'515,"3"-2"-381,12-2 28,0 0-5,7 4-17,9 0 23,16 4-29,14-4-44,16-1-29,13-1-446,12-2 413,8 0-28,-44-3 0,-1 0 0,48-2-39,-6-7-118,-11 2-118,-11 0-61,-12 1-78,-13-1-135,-15 0-257,-11 0 806,-11 1 0,-5 4 0,-3 3 0</inkml:trace>
  <inkml:trace contextRef="#ctx0" brushRef="#br0" timeOffset="8813">6985 568 6703,'-15'10'145,"3"-2"-5,12-8 308,0 0-280,-11 89-56,6-37-90,-3 13 1,0 3 33,-1 12-56,-3 9 22,2 7-715,-2 0 693,2-1 175,3-10-175,2-10-40,3-17-111,2-15-22,0-15-124,0-16 73,0-7 384,5-25-849,2-8 689,5-25 0,-5 24 0,0 3 0</inkml:trace>
  <inkml:trace contextRef="#ctx0" brushRef="#br0" timeOffset="9225">7009 571 7072,'6'-12'-56,"-2"3"79,-4 9 27,0 0 34,33-7 6,-15 5 55,25-5 23,-23 11 28,-1 7-45,3 8 6,2 10-34,2 7-33,2 8-6,3 6-28,2 5-544,2 5 493,0 4 23,0 1-22,-4-1 11,0-4-17,-6-4 0,-1-9-6,-2-4-28,-5-9-22,-1-5-44,-5-8-7,-3-5-50,-4-6-67,-1-5-247,-2-2 1,0-3 0</inkml:trace>
  <inkml:trace contextRef="#ctx0" brushRef="#br0" timeOffset="9538">6839 881 7050,'-17'5'173,"3"-1"-38,14-4 10,0 0-38,77 4-29,-26-3-64,7 0 0,3-1 8,12-7-22,1-6-145,-4-5-163,-4-6-342,-9-2 650,-11-1 0,-22 12 0,-10 4 0</inkml:trace>
  <inkml:trace contextRef="#ctx0" brushRef="#br0" timeOffset="14582">171 2318 8074,'44'-1'678,"2"-3"-448,-8 0-73,8-4-62,3-1-27,4-2-35,3-1 1,-1-2-29,1 0 1,-1-1-6,-4 1 6,-2 0-6,-6 3 0,-4 1 0,-8 3-45,-5 0-28,-9 4-5,-7 0-51,-4 1-930,-4 2 0,0 0 1</inkml:trace>
  <inkml:trace contextRef="#ctx0" brushRef="#br0" timeOffset="14963">635 2680 7039,'-6'10'330,"1"-2"90,5-8-291,3 80-17,4-36-79,-3 10 1,1 2 11,8-2-17,0 1-6,0-1-22,1-5-28,-1-3-112,1-10-140,-2-6-28,0-11-145,-3-9 72,-4-5-112,-2-18 493,-3-3 0,0 0 0,0 2 0</inkml:trace>
  <inkml:trace contextRef="#ctx0" brushRef="#br0" timeOffset="15569">621 2591 7895,'58'-24'22,"1"-1"1,-6 3-1,-6 5-22,-12 12 0,-4 3-22,-7 2 0,-6 4-18,-7 8-32,-4 10 10,-6 8-5,-6 7 67,-6 2 0,-10-1-79,-5-2 79,-3-7 28,5-6-28,2-9-5,8-7-68,6-4-56,5-3 118,3 0 11,3-6 50,9-3 46,10-8-18,13-3-5,6 0-17,7 1-39,3 4 5,4 4 6,-2 5-6,-2 3-22,-8 3 23,-9 3 27,-10 6 68,-9 5 50,-8 9-62,-4 5-5,-3 5-6,-12 6-28,-6 2 40,-13 2-57,-5-4-50,0-4 0,2-7-67,1-8-17,8-7-95,6-5 11,5-5-174,8-2-106,2-1-39,3-4-258,5-6 745,5-8 0,-3 6 0,2 1 0</inkml:trace>
  <inkml:trace contextRef="#ctx0" brushRef="#br0" timeOffset="16013">1875 2548 6466,'77'-5'149,"1"1"1,-6-1 0,-8-1-117,1-9-10,-5-2-23,-7-2-90,-9 2 939,-10 1-1185,-9 3 242,-7 2-578,-10 3-150,-3 1 822,-5 0 0,0 3 0,0 2 0</inkml:trace>
  <inkml:trace contextRef="#ctx0" brushRef="#br0" timeOffset="16286">2134 2202 7613,'22'62'59,"0"1"1,-1-5 0,-1-4-60,2 10-11,0-4-90,-3-6-106,-1-8-90,-2-8 421,-1-8-791,-3-6-620,-1-8 1287,-5-6 0,-2-5 0,-3-4 0</inkml:trace>
  <inkml:trace contextRef="#ctx0" brushRef="#br0" timeOffset="17792">3640 2217 7436,'0'13'638,"0"-2"-475,0-11 234,0 0-335,6 2 5,4 2-16,9 3-12,8 3 28,5-2-39,11 1 17,8-4-16,9-2-1,8-2 5,7-1-27,4 0 22,2-4-28,1-2 22,-2-8-16,-1 0-1,-9-4-5,-7 2 0,-12 1 0,-11 3-100,-12 1 9,-11 5-38,-5 0-5,-9 4-1887,1 1 2021,-14 1 0,8 0 0,-7 0 0</inkml:trace>
  <inkml:trace contextRef="#ctx0" brushRef="#br0" timeOffset="18102">4403 2557 6383,'-4'7'404,"1"-2"167,3-5-498,-5 87-18,1-33-38,1 10 0,-1 3-17,-1 12 17,3 5-17,1 2-360,1-3 225,0-6 129,0-9-112,1-14-145,4-15-162,4-17-119,3-11 544,-1-9 0,-4-2 0,-4 0 0</inkml:trace>
  <inkml:trace contextRef="#ctx0" brushRef="#br0" timeOffset="18495">4464 2392 7078,'6'-7'224,"-2"1"190,-4 6-246,47 63-6,-23-27-114,8 9 0,0 2 36,-5 4-51,4 7-33,-2-1 6,1 3-6,-1-4-6,0-4-44,-5-6-23,0-5-50,-7-6-40,0-4-150,-5-7-62,-2-5-174,-3-7-269,-3-3 818,-3-6 0,-1 0 0,0-3 0</inkml:trace>
  <inkml:trace contextRef="#ctx0" brushRef="#br0" timeOffset="18810">4324 2934 8013,'67'4'102,"0"0"1,-4-1 0,-6 0-70,-2-2-10,-2-1-23,-5 0-6,-9-4-83,-5 0-57,-10-3-134,-4 1-218,-5-4-370,-4 1 868,-5-4 0,-3 7 0,-3 1 0</inkml:trace>
  <inkml:trace contextRef="#ctx0" brushRef="#br0" timeOffset="19194">5432 2554 6731,'0'0'0</inkml:trace>
  <inkml:trace contextRef="#ctx0" brushRef="#br0" timeOffset="19763">5912 2281 7386,'6'-10'448,"-2"2"72,-4 8-290,21 87-56,-8-33-110,3 10 0,0 2 9,3 10-34,3 3-39,1-4 0,0-1-67,1-11-34,-1-8 57,-3-9-40,-3-11-23,-5-9-50,-2-8 57,-5-8-68,-1-6-639,-3-3 51,-1-28 756,-3-3 0,3-3 0,-3 10 0</inkml:trace>
  <inkml:trace contextRef="#ctx0" brushRef="#br0" timeOffset="20260">6000 2290 6871,'0'-25'481,"0"4"-347,0 21-10,0 0-102,53-35-11,-26 26-11,42-26 0,-42 35 6,-6 11 5,-6 9 34,-8 19-6,-4 11-33,-3 12 50,-9 3 11,-5 3-22,-11-4 5,-2-6-28,3-12-5,3-11-17,8-12-50,6-11-51,4-6 62,3-4 39,7-9 0,9-7 0,13-8 28,11-6-6,7 2-22,8 4 17,5 5-11,3 9 10,1 4-16,0 4 0,-6 11 23,-7 6 16,-10 15 79,-13 5 55,-13 7 6,-9 4 1,-14 2-12,-15 1 16,-16-2 19,-17-4-102,-9-8-23,-3-7-16,1-10-62,6-5-51,11-7-364,14-3-403,11-4 818,14-1 0,5 0 0,6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8:19.4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1 717 8007,'15'-1'34,"2"-2"-29,4-5 1,2-1 11,5 0-17,1-2 0,1 0 0,3 0 5,-2 1-5,-1 1 0,-1 2 6,-3 1-6,-1 3 0,-1 2 0,0-2 0,0 1 0,0-1 0,0-1 0,-2 0 0,0 1 6,-2 1-6,-2 1 0,-2 0 0,-2 1 0,-3-1 0,-2 0 5,-2 0-5,0-1 6,-2 2-6,0-1 5,-1-1-5,-1 2 0,0-1-469,-1 1 1,0 0 0</inkml:trace>
  <inkml:trace contextRef="#ctx0" brushRef="#br0" timeOffset="2077">594 595 7694,'14'-2'89,"1"1"-83,-3 1 22,3 0-23,0 0 29,2 0-6,0 0-11,0 0 5,0 0-5,2 0 5,0-2-22,1 1 0,1-2 6,1 0-6,2 0 0,1-1 6,1 1-6,1 2 5,-4-2-5,0 3 0,-4-3 6,0 1-6,-4 1 22,0-2-16,-4 1 39,0-1-17,-4 0 5,2 0-10,-2 1-23,-1 1 0,0-1 5,0 2-5,-2-1 0,2-1 6,-2 2-1,1-1-867,-3 1 862,-13 0 0,8 0 0,-9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0:03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1 656 6137,'0'14'336,"0"-3"-129,0-9 1411,0-1-1545,4-1-11,2 0-17,4 0-6,2 0-6,1 0-5,3 0 12,2 0 16,3 0-17,3 0 0,1 0-11,3-3 0,-1 0-6,0-3-16,1 1 16,-1 0-22,2 2 28,-2 2-22,2-2 11,-2 3-17,0-3 28,1 1-28,-1-1 28,2 0-6,1 0 1,3 0-23,1 1 0,0 1 6,2 1 11,-2 0 5,3 0-22,1 0 6,1 0-6,2 0 5,1 0 1,3 0 22,1 0-28,3 0 6,1 0 33,2 0-34,0 0 23,2 0-5,0 0 5,0 0-28,0 0 17,-4 0-17,-1 0 0,-2 0-6,1 0 6,0 0 0,1 0 6,2 1 16,2 1-16,3 0 22,-1 0-28,1-1 5,-1 0 18,-4-1-23,0 0 22,-5 0-22,0 0 0,-4 0 0,2 0 6,-2 0-6,2 0 5,-3 0 1,1 1 22,-2 1-28,0 0 5,-2-1 1,1 1 16,-3-2 1,0 1-18,-2-1 29,-2 0-34,0 0 6,-1 0-6,0 0 5,-1 0-5,-1 0 0,2 0 0,-2 0 6,0 0 11,1 0-12,-2 0-5,1 0 0,-2 0 0,-1-1 0,-2 1 0,-1-3 6,-2 2-6,1 0 0,-2 0 0,1-1 0,-2 0 5,1 0 12,-3 1-11,2-2 16,-2 3 12,-2-1-12,0-1-22,-1 2 0,-2-1 0,0 1 0,-2-2 23,-1 2-18,-1-1 12,-3 1 5,0 0-2884,-3-2 2862,-17 6 0,11-4 0,-13 4 0</inkml:trace>
  <inkml:trace contextRef="#ctx0" brushRef="#br0" timeOffset="2654">3036 43 7005,'-15'-15'756,"3"3"-566,12 12-106,-6-7-45,4 5 17,-4-5 157,6 7-157,6 0 6,5 0 16,9 3 23,6 3 33,3 5-33,5 3-34,-1 3-27,3 0 11,-1 3 10,0-2 7,0 3-18,-1 1 0,0 1-33,0 3-17,-1 0 23,-1 2-7,-1 1 7,-1 0-18,1 0 23,-2 2-5,2-4-1,-4 2 1,2-1-23,-3 1 16,-1 0 12,-1 2-22,-2 1-6,-1 2 11,-1 0-11,-1 3 6,0-1-6,-1 4 5,-1-2 1,-1 3 22,-1 1-22,-3 1-6,0 0 11,-2 0-11,-2 1 33,1 0-33,-4 5 0,0 1 6,-3 3 0,-1 1 10,-1 1-10,0 0 39,0 2-23,0 0-16,-3-1-6,-3 2 5,-6-2 18,-4 2-23,-1-1 0,-2 1 5,2-1 12,-3-1-17,1-2 11,-3-2-11,1-2 0,-1 0 6,0-3-6,2-1 6,-2 0-1,0-2-5,1 2 6,-3-1-1,4 1-5,-2-3 17,0 0-11,1-1-6,-1-1 0,1 0 0,3-4 0,-3-1 0,4-5 5,-2-2 1,4-4-6,0-5 6,4-2-6,1-5 0,3-3 11,2-4-11,2-3 28,0 0 22,2-3-16,-2 3-34,-2-1 0,1 2 0,-4 1 0,3 2 0,-2 0-17,0 0 17,1 1 0,-1-2 6,0 2-6,-1-1 5,0 0 1,0 0-6,1-1 5,0 1 1,2-3 0,-1 2-6,2-2 22,-1 0-16,2-1 167,1-1-173,11-1 6,1-1-6,13 0 45,1 0-6,5-1 11,5-4-22,5 0-5,4-4-1,5 1-11,3-1 12,2 0-23,0 0 22,1 0 0,-3 0 1,4-1-18,-4 1 18,2-1 10,-2-1-33,0-3 6,2 0 16,1-1 12,4-2-34,3 0 34,5-1-34,3-2 0,4-2 0,-1 1-245,1-2 245,-3 3 0,-2 0 0,-6 2 6,-5-1-6,-5 2 0,-5 1 39,-1 0-33,-2-2 10,1-1-16,0-3 0,2-3 0,2-1 6,0-3 0,3 0-6,-3-2 0,0 2 283,-4 0-283,-1 1 6,-5 1 16,2-2-16,-3-2-6,1 0 5,-2-2 1,-2 2-6,-3 0 6,-5 3 16,-2 3-22,-1 1 0,-1 2 0,0 0 0,-2 2 6,1 0-6,-3 2 28,-1 1-23,-1-1 23,0 2-28,0-1 45,0 2-45,0-1 6,0-3-6,0-1 22,1-1-11,-3 0-5,0 2 16,-3 2-22,0 1 39,-2 3-5,-1 2 5,-2 2-33,-4 3 27,0 2-3063,-2 3 3030,-7 1 0,4 0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30:09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188 284 8993,'-1'10'-17,"-6"22"39,0-7-22,-6 19 0,4-15 0,-1 3 0,0 0 6,-1 1 0,1 0 11,-1-1-17,3-1 23,-2 0-18,2-1 6,-1 0 6,0 0-22,1-2 5,-1 0 0,1-3-6,0-3-11,2-3 12,0-3-80,2-5-38,1-2-213,1-5-213,1-2-235,1-9-291,0-3 1075,0-10 0,0 9 0,0 1 0</inkml:trace>
  <inkml:trace contextRef="#ctx0" brushRef="#br0" timeOffset="562">237 257 7811,'20'44'381,"-2"-1"-252,-6-15-62,1 4-11,0 4-22,1 1 16,-1 2-28,-1 0 29,0-1 5,-1-1 0,-2-2-6,0-3-50,-1-3 34,-2-4-29,1-3 12,-2-3-17,0-4 0,-2-3-67,-1-3-73,-1-4-50,-1-2-74,0-2-368,-2-4-505,-2-4 1137,-3-4 0,2 5 0,1 0 0</inkml:trace>
  <inkml:trace contextRef="#ctx0" brushRef="#br0" timeOffset="888">110 589 8354,'43'16'572,"-1"0"-454,-10-7-73,1 1 0,2-2-45,-3 0 0,-2-2-34,-6-1-56,-5-1-67,-5-1-112,-6-1-22,-4-1-2128,-2-1 2419,-11-4 0,6 3 0,-5-4 0</inkml:trace>
  <inkml:trace contextRef="#ctx0" brushRef="#br0" timeOffset="1366">596 609 8948,'46'-3'510,"-2"-1"-386,-13-2-80,3 0-38,-2-1 11,0 1-17,-5 0-28,-4 2-73,-5 0-123,-6 2-79,-5 0 45,-3 0-229,-3 1-946,-5 0 1433,-2 0 0,2 0 0,-1 1 0</inkml:trace>
  <inkml:trace contextRef="#ctx0" brushRef="#br0" timeOffset="1638">761 444 8192,'-2'0'560,"-1"0"-381,3 0-94,-1 22-63,1-3 79,-1 22 0,1-6-11,0 2-6,0 2-6,0-1-78,0-3 0,0-4 0,0-6-207,0-5-192,0-6-317,0-7 340,0-3 1,0-4 0</inkml:trace>
  <inkml:trace contextRef="#ctx0" brushRef="#br0" timeOffset="2658">1108 263 8892,'40'6'729,"0"-2"-567,-9-3-5,4-1-73,2 0 6,2 0-90,0 0 39,-2 0-39,-2-2 0,-4 0 0,-5 0-56,-3-1 22,-5 2-61,-5-1 11,-3 1-50,-5 1-6,-2-1-2051,-3 1 2191,-6 0 0,4 0 0,-5 0 0</inkml:trace>
  <inkml:trace contextRef="#ctx0" brushRef="#br0" timeOffset="3100">1260 562 7145,'1'-4'599,"0"1"-420,-1 3 0,-3 21 1,-3 1 10,-6 25 51,-2-5-34,-1 4-77,2-4-2,2-5-105,3-4-1,0-3-22,2-3-56,1-4-73,2-6-129,0-6 17,3-5-33,-1-3-141,1-2-251,-1-8-756,0-3 1422,0-8 0,0 8 0,0 1 0</inkml:trace>
  <inkml:trace contextRef="#ctx0" brushRef="#br0" timeOffset="3430">1279 469 7268,'3'-2'784,"0"0"-442,-3 2-264,23 9 40,-8-1 5,21 10 0,-14-1-39,2 4 62,2 9-17,-1 9 11,-1 13-78,-2 5 27,-5 0-21,-4-10-7,-5-13-33,-3-8-11,-1-5-23,0-1 6,0-2-61,-2-4-85,0-5-22,-2-4-275,0-3-363,-4-5-1,-6-8-296,-3-4 1103,-4-7 0,7 11 0,4 1 0</inkml:trace>
  <inkml:trace contextRef="#ctx0" brushRef="#br0" timeOffset="3694">1277 705 9313,'56'-1'498,"-3"2"-453,-17-1-45,-1 1 0,-3-1-73,-6 1-128,-6-1-152,-6 1-146,-7 0-241,-4 0 740,-5 0 0,-1 0 0</inkml:trace>
  <inkml:trace contextRef="#ctx0" brushRef="#br0" timeOffset="7410">1876 576 9156,'12'-1'538,"2"1"-421,2 2-16,3 2-62,1 0 23,1-1-62,-1 0 0,0 0 0,-2-1-45,-2-1-78,-2 0-62,-2-1-67,-4 0-214,-2 0 97,-2 0 83,-2 0-845,-1 0 1131,-6 0 0,4 0 0,-3 0 0</inkml:trace>
  <inkml:trace contextRef="#ctx0" brushRef="#br0" timeOffset="7698">1893 705 7106,'-3'4'705,"1"0"342,2-4-839,30 6-51,-13-3-22,25 6-113,-20-6 23,-2 1-45,-1-2-90,-1 1-100,-3-2-214,-2 0-145,-3 0-308,-2-1 857,-4 0 0,-1 0 0,-2 0 0</inkml:trace>
  <inkml:trace contextRef="#ctx0" brushRef="#br0" timeOffset="8258">2378 441 8125,'-5'-2'891,"1"0"-818,4 2-6,0 5 95,0 5-66,0 13 21,1 14-50,1 18 45,0 13-61,-1 7-1,-1-6-50,1-13 23,-1-14-18,1-13-5,1-5 0,0-3-17,0 1 12,1-3-124,0-4-84,-2-6-151,0-5-197,0-6-531,-1-5 1092,-1-6 0,1 4 0,0 2 0</inkml:trace>
  <inkml:trace contextRef="#ctx0" brushRef="#br0" timeOffset="10294">3529 356 7072,'5'0'448,"-1"0"-78,-4 0-242,0 6-4,0-2-18,0 5 23,-1-3-45,-1 2 5,-1 2-38,-1 4 55,-1 4-39,-3 6-22,-2 10 50,-1 3-16,-3 6-6,0 0-33,2-2 16,0 0-51,2-6-5,1-2 0,1-4 0,3-5 0,0-5-45,2-3-33,0-4-130,1-5-38,1-3-152,1-2-179,-1-8-380,1-3 957,-1-8 0,0 8 0,1 1 0</inkml:trace>
  <inkml:trace contextRef="#ctx0" brushRef="#br0" timeOffset="10698">3551 274 6955,'2'-7'638,"0"2"-582,-2 5 123,0 0 28,7 3-72,-1 4 77,9 7-32,1 10-68,5 12 11,7 14-84,2 11 34,-1 5-28,-4-5 34,-7-9-18,-6-13 68,-3-9-28,-3-4-23,0 0-16,0-1-56,0-2 16,-2-2-16,-1-6-6,-2-6 0,0-3-40,-1-4-425,-1-3-224,-3-5-67,-7-8-694,-3-5 1450,-5-6 0,9 11 0,2 3 0</inkml:trace>
  <inkml:trace contextRef="#ctx0" brushRef="#br0" timeOffset="10962">3431 605 8870,'54'5'499,"0"0"-426,-10-2-29,1 0-44,-3 2 0,-4-1 0,-7 1-123,-7 0-95,-8-1-91,-7-1-61,-4-1-419,-7 0 789,-4-1 0,2-1 0,-2 0 0</inkml:trace>
  <inkml:trace contextRef="#ctx0" brushRef="#br0" timeOffset="11982">4120 635 8713,'-12'-4'432,"2"-1"-432,6 0-45,1-2 34,1 0-12,1-2 23,1 0-90,0 0 40,3 1-29,0 1 6,3 1-50,2 3 22,0 1 29,1 1 16,1 2 56,-1 3 0,-1 3 28,-2 3 0,-3 1 22,-2 2-5,-1 1 56,-3-1-57,-2 0 7,-3-3 10,-1-1-16,0-4-45,1-2-28,0-2 11,1-5-83,0-2 49,2-4-61,3-4 45,0 1 22,4-1 6,3 3 22,2 1-61,4 4 22,0 2 39,0 2 17,0 2 0,-2 3 67,-2 2 12,-4 5 83,-1 1 34,-2 0-34,-3 1 24,-2 0-91,-4-2 56,0-3-89,0-3-62,1-2-202,1-3-134,1-4-196,3-8-510,1-3 1042,2-5 0,0 10 0,1 3 0</inkml:trace>
  <inkml:trace contextRef="#ctx0" brushRef="#br0" timeOffset="12689">4275 238 7570,'0'-3'913,"0"0"-358,0 3-241,26 0 33,-4 0-134,28 0 11,-3-1-84,5-1-11,5-2-73,-8-1-56,-8 0 0,-5 1 0,-6 0 0,-4 2-45,-4 0-17,-7 2-27,-6-1 33,-4 1-51,-3 0-766,-2 0-153,-7 3-850,0 1 1876,-8 3 0,9-3 0,0 0 0</inkml:trace>
  <inkml:trace contextRef="#ctx0" brushRef="#br0" timeOffset="13034">4550 428 7162,'-6'2'974,"2"-1"-487,4-1-364,-10 24-11,4-6-44,-11 27-1,5-4-67,-4 15 5,-3 8-5,1 2 0,2-8 0,5-14-22,3-11 0,4-8-62,0-2-45,0 0-134,1-5-118,2-3-252,0-9-95,1-8 728,1-8 0,0 4 0,-1-1 0</inkml:trace>
  <inkml:trace contextRef="#ctx0" brushRef="#br0" timeOffset="13356">4560 393 7946,'1'-3'291,"-1"0"106,0 3-307,23 17 39,-8-1-34,20 22 40,-12 1-73,2 14 33,1 9 11,-3 5-27,-5-7 5,-5-11-79,-5-12 40,-3-12-39,-1-3-6,-1-3-151,-1-2-79,-1-3-62,0-5-414,-5-5-1069,-3-7 1775,-5-4 0,4 2 0,1 0 0</inkml:trace>
  <inkml:trace contextRef="#ctx0" brushRef="#br0" timeOffset="13605">4483 733 9302,'-4'-3'638,"0"0"23,4 3-544,37-1-16,-10-1-101,33-1 0,-20 1-117,-1 1-208,-5 0-62,-6 1-184,-6 0-62,-7 0-213,-8 0 110,-4 0 1,-4 0 0</inkml:trace>
  <inkml:trace contextRef="#ctx0" brushRef="#br0" timeOffset="14618">5090 518 8489,'-4'0'701,"1"0"-186,3 0-364,29 3-78,-8-1 22,25 3-95,-15-3-28,-1 0-106,-2-2-158,-3 0-88,-3 0-92,-5 0-82,-5 0-275,-6 0 433,-2 0 1,-4 1-1</inkml:trace>
  <inkml:trace contextRef="#ctx0" brushRef="#br0" timeOffset="14839">5114 652 8545,'-2'3'347,"1"-1"163,1-2-426,27 1-11,-9-1-45,24 0-28,-16 0-173,-2 0-197,-1 0-213,0 0-352,-3 0 935,0 1 0,-10-1 0,-3 1 0</inkml:trace>
  <inkml:trace contextRef="#ctx0" brushRef="#br0" timeOffset="15512">5677 501 7447,'2'-2'1193,"-1"0"-459,-1 2-734,-6 0 6,0 4 11,-6 2 67,0 7-79,-3 3 74,0 3-79,-1 5 45,1 3-45,3 2 0,4 3 0,4 2-12,4 2-16,7-2 28,8-1-5,8-4-6,7-5-101,4-7-135,4-7-95,1-6 84,1-8 45,-4-8-11,-2-9 40,-6-6 184,-5-7 56,-6-3 106,-7-1 45,-5-1 124,-5 3-28,-7 1 122,-5 4-16,-7 5-190,-5 5 49,-3 6-88,-1 7-1,-1 4-95,0 3-67,3 5-17,1 2-28,4 4-135,2 2-145,3 0-61,3 1-231,3-1-196,3-1-200,2-1 996,4-2 0,0-4 0,1-1 0</inkml:trace>
  <inkml:trace contextRef="#ctx0" brushRef="#br0" timeOffset="23473">7565 320 9380,'0'6'207,"1"4"-201,-3 4 16,-2 9-22,-5 14 0,-3 17 23,-6 16-18,-1 11 29,-2 2-29,1-4 18,1-7-23,3-8 0,1-4 0,2-9 0,3-7-6,3-10-27,2-9 27,1-5-112,1-4-61,1-1-134,1-4-58,0-4-687,1-4 201,0-18 9,2-1 0,-2-2 0,3 6 0</inkml:trace>
  <inkml:trace contextRef="#ctx0" brushRef="#br0" timeOffset="23930">7559 462 7100,'0'-4'247,"0"0"-192,0 4-10,6-21 95,-3 13 0,6-16-33,-6 20 72,-1 1 6,0 2-85,-2 1 18,4 3 173,0 4-95,4 6-5,3 7-39,5 9 4,3 10-88,5 11 32,1 6-55,-2-1 34,-4-10-63,-5-9 35,-2-7-46,-1-2 23,-1 1-28,1-1 0,-1-2 0,-3-6-16,-2-4 10,-2-6-33,-1-3-73,-2-4-437,0-2-124,-3-5-100,-5-4-923,-3-4 1696,-6-2 0,9 7 0,1 2 0</inkml:trace>
  <inkml:trace contextRef="#ctx0" brushRef="#br0" timeOffset="24215">7423 761 8892,'58'13'740,"-4"-2"-645,-19-9-72,1-1-23,-2-1-140,-4 0-146,-5-3-152,-7 0-10,-4-2-229,-7-1-1070,-4 0 1747,-3-1 0,0 4 0,0 0 0</inkml:trace>
  <inkml:trace contextRef="#ctx0" brushRef="#br0" timeOffset="24614">7939 669 7240,'3'0'1467,"-1"0"-1024,-2 0-79,31 1-106,-12-1-112,27 1-40,-20-1-61,2-1-45,-1-1 0,0-2-28,-5 1-23,-2 0-133,-6 1-68,-4 0-40,-5 1 28,-2 0-1220,-2 1 1484,-6 0 0,3 0 0,-3 0 0</inkml:trace>
  <inkml:trace contextRef="#ctx0" brushRef="#br0" timeOffset="24877">8101 553 8198,'-5'-4'711,"2"0"-644,3 4 275,0 0-112,0 27-112,1-7 22,0 25-90,0-12-22,1 1-28,0 0-39,0-3-202,1-3-246,0-5-220,2-5-446,1-9 1153,1-4 0,-3-5 0,-1 0 0</inkml:trace>
  <inkml:trace contextRef="#ctx0" brushRef="#br0" timeOffset="25298">8521 429 9274,'0'54'358,"0"-2"-280,0-15 6,0 3-5,0 0-51,0 0 17,0-3-45,0-3 0,1-7-152,0-5-161,0-7-146,1-7 10,-1-4-352,0-12-4629,-1-4 5430,0-10 0,0 9 0,0 2 0</inkml:trace>
  <inkml:trace contextRef="#ctx0" brushRef="#br0" timeOffset="25792">8483 480 8097,'0'-5'750,"0"0"-677,0 5-45,24-23-28,-7 14-39,21-17 22,-13 22-5,-2 3 16,-1 6 12,-5 4 10,-4 6-16,-6 2 40,-3 2-40,-6 2 22,-4 0 17,-5 1-33,-6 1 90,-1-3-29,0-2 56,3-4-50,3-5-73,4-3-50,5-3-163,2-3 168,5-2-17,5-2-78,7-3-79,7-1 96,4-1-23,3 3-55,1 1-40,0 3 146,-2 3-68,-4 5 163,-5 4 34,-7 5 100,-7 3 124,-4 3 72,-9 2 90,-4 1-49,-9 1 15,-4-1-78,-2-3-22,-2-3-118,1-4-67,1-4-68,3-5-33,4-2-190,4-2-325,5-3-293,3-5-351,3-2 1159,2-4 0,2 5 0,0 2 0</inkml:trace>
  <inkml:trace contextRef="#ctx0" brushRef="#br0" timeOffset="27250">7361 57 7235,'-6'0'1315,"1"-1"-278,5 1-858,-2 0 6,2 0 325,-3-1-381,8 1 106,4 0-106,9 0-17,8 0-17,6 0-73,7 0 23,3 0-39,2 0 72,1 0-56,1 0 29,1 1-46,-2 0 74,-2 2-1,-2 0-55,-1 1 66,-2 1-89,0-1 56,2 1-50,0-1 44,2 0-44,2 0-12,2 1 6,-1-1 0,-1 1 0,-2-2 0,-3 1 0,-1-1 0,-5 0 17,-3 0-11,-3-1-12,-3 0 34,-3-1-34,-2-1 6,-2 0 0,-1 1 0,-2-1-33,-1 0 33,-1 0 5,-1 0 40,0 1-39,0-1-12,1 1-11,-1-1 17,2 0 17,0 0-17,0 0 0,-1 0-28,0 0 17,-1 0 22,-2 1-22,-1 0 39,-1 1-28,-1-1 0,0 1 0,1-1 6,-1 0 16,0 1-5,0-2-12,0 1-10,0 1-29,-1-1 29,1 0-63,-1 0 68,-1 1 0,-1-1 6,-2 0-1076,0 0-498,-14 1-930,0 1 2498,-14 0 0,15-1 0,0-1 0</inkml:trace>
  <inkml:trace contextRef="#ctx0" brushRef="#br0" timeOffset="28412">9126 499 7850,'-3'0'616,"1"0"841,2-1-1457,5 1 101,3-1-62,8 1 0,5 0-5,4 0-34,4 0 0,1 0-45,1-1-89,-1-1-40,-4-2-27,-2 1-96,-5 0 5,-5 0-11,-5 2 113,-4 0-1148,-4 1 1338,-10 0 0,7 1 0,-7-1 0</inkml:trace>
  <inkml:trace contextRef="#ctx0" brushRef="#br0" timeOffset="28683">9112 636 8998,'51'9'757,"-5"-3"-690,-18-5-27,-1-1-40,-2 0-23,-3 0-139,-5 0-135,-3-1-118,-5 1-78,-1-1-168,-3 1-447,-2 0 1108,-1 0 0,-1 0 0,-1 0 0</inkml:trace>
  <inkml:trace contextRef="#ctx0" brushRef="#br0" timeOffset="29660">9880 374 7246,'0'-3'940,"0"1"-413,0 2-527,-2 3 73,-1 3 11,-3 8 39,-3 10-27,-6 12-7,-5 17 63,-4 12-113,0 8 22,2-4-21,6-12-1,5-14-34,4-13-5,3-4 0,1-4-39,0 0-73,1-5-129,1-3 5,1-7-111,0-4-526,0-11-617,0-5 1490,0-10 0,0 10 0,0 2 0</inkml:trace>
  <inkml:trace contextRef="#ctx0" brushRef="#br0" timeOffset="29974">9806 384 7397,'3'-2'381,"-1"1"44,-2 1-257,25 29 0,-12-8-11,21 32-101,-17-9 28,1 11-11,0 7 56,-2 0-45,-4-7 34,-4-15-90,-2-10 11,-3-7-33,1-3-6,-1 0-107,0-3-89,-2-4 84,0-7-364,-1-3-521,-5-8-582,-2-4 1579,-4-6 0,4 6 0,1 1 0</inkml:trace>
  <inkml:trace contextRef="#ctx0" brushRef="#br0" timeOffset="30208">9731 743 9195,'50'2'543,"-1"1"-503,-9-3-40,1 1-28,-1-1-219,-4 0-100,-7 0-253,-6 0-61,-11 0-1125,-6-3 1786,-6-2 0,-1 2 0,-1-1 0</inkml:trace>
  <inkml:trace contextRef="#ctx0" brushRef="#br0" timeOffset="30801">9756 192 6165,'-2'-3'1467,"0"1"186,2 2-1312,-12-12-139,9 9-23,-10-8-145,13 11-213,0 0 179,6 0 156,5 0 46,10 0 16,9 0-89,6 0 0,4 0-123,1 0 27,-1 0-33,-3 0-50,-6 0-107,-6-1 6,-6 1-28,-7 0-1,-5 0 57,-3 0-101,-3 0-1837,0 0 2061,-3 3 0,2-2 0,-1 3 0</inkml:trace>
  <inkml:trace contextRef="#ctx0" brushRef="#br0" timeOffset="31852">10340 670 9330,'0'-8'-62,"-1"0"23,0-2 0,0 0 22,0 0-56,1 1 23,2 2-80,2 2-16,1 1 46,2 3 32,0 0 18,0 1 39,0 1 11,-1 3 28,-1 1 33,-2 3-16,-1 2 28,-2 0-34,-3 1 28,-3 0-33,-3 0 11,-3-1 16,-1-2-15,0-3 100,1-1-85,1-3 18,3-2-74,1-3-10,4-2-57,0-4 56,3-2 1,2 1-34,3 0 16,3 2-106,3 3 50,1 2 12,0 2 45,-1 1 22,-2 4 61,-2 2-10,-3 2-6,-2 2 6,-1 0-46,-2-1-5,-2-1-409,-3-3-538,-3-1 947,-2-3 0,6 0 0,0 0 0</inkml:trace>
  <inkml:trace contextRef="#ctx0" brushRef="#br0" timeOffset="36306">10582 182 7503,'-2'0'471,"-1"0"1120,3 0-1423,5 1-11,-1-1 16,8 0-83,0-1 55,5 0-83,2-3 61,5 0-100,1 0-1,4-1-22,1 1 0,3 0 0,0 0 11,0 1-22,-1 0 39,0 1-28,-3 1 0,-4-1 0,-2 2-6,-5 0 1,-3 0-85,-4 0 34,-2 0-22,-2 0-113,-2 0-33,-1 0-134,-2 0-1653,0 0 2011,-6 1 0,3-1 0,-3 1 0</inkml:trace>
  <inkml:trace contextRef="#ctx0" brushRef="#br0" timeOffset="36764">10769 483 8629,'1'48'404,"0"-3"-259,-3-16-10,-1 3-96,-2 2 84,-1 1-117,1-2-6,0-2-23,1-5 23,2-4-56,0-5-50,1-4 67,0-5-96,1-4 57,-1-1-231,1-3-335,-2-3-207,1-7-174,-2-4 1025,1-8 0,1 11 0,0 2 0</inkml:trace>
  <inkml:trace contextRef="#ctx0" brushRef="#br0" timeOffset="37434">10738 480 7279,'0'-6'700,"0"1"-269,0 5-285,16-22 28,-5 13 5,16-16-112,-9 21 23,4 1-62,1 1-5,1 2-23,0 2 0,-1 2-51,-2 3-73,-3 2 52,-4 3 72,-5 0 72,-4 3 30,-4 2 60,-7 2-61,-3 1 6,-8 1-102,-3 0 85,-4-2-29,0-1 29,0-4 16,3-3-44,3-3 106,6-3-112,4-4-56,5 0-140,9-9 118,4 1 22,9-8-17,2 5-6,4 0 12,3 2 6,2 2-107,1 2 5,2 3-55,-2 2 61,-2 4 23,-4 4-18,-4 4 80,-5 4 16,-5 3 67,-6 1 11,-3 2 73,-6 1-44,-3 0 61,-6 1-17,-6-1 28,-4-2 23,-4 1-79,-2-4 101,-3-1-101,1-4 118,0-3-151,1-5-51,4-3-39,2-1-39,3-6-73,4-2-168,3-4-62,4-2-156,4-1-96,3 0-353,3-3-716,3 0 1663,1-1 0,0 8 0,-1 3 0</inkml:trace>
  <inkml:trace contextRef="#ctx0" brushRef="#br0" timeOffset="43742">12333 262 9464,'0'4'151,"1"2"-151,-1 1 34,0 4-29,-3 7 1,-1 8 16,-4 11 6,-5 14-28,-2 10 0,-2 5 28,1-2-22,1-9-12,4-10 12,2-11-6,2-5 0,0-4 6,1 2-12,-1 2-28,0 0 12,-1-1-34,2-2 6,0-4-62,0-3 11,1-2-56,0-4-57,1-3-82,2-3-326,0-4-179,2-8 801,2-18 0,-1 11 0,2-8 0</inkml:trace>
  <inkml:trace contextRef="#ctx0" brushRef="#br0" timeOffset="44126">12350 358 8500,'35'45'510,"-1"1"-403,-8-3 16,4 12-56,2 7-5,-3 3 27,-5-5-10,-7-12-1,-7-12-44,-2-9 27,-3-5-61,0-1 0,0-2 28,-2-3-28,-1-4 0,-1-6-218,-1-4-163,-5-2-208,-3-5-217,-12-9-1204,-1-4 2010,-7-7 0,13 12 0,3 2 0</inkml:trace>
  <inkml:trace contextRef="#ctx0" brushRef="#br0" timeOffset="44350">12226 728 9324,'53'-13'694,"-2"2"-666,-13 7-5,1 3-23,-3 0-185,-3 1-224,-7 0-275,-3 1-324,-8 0 1008,-2 0 0,-7 0 0,-3 0 0</inkml:trace>
  <inkml:trace contextRef="#ctx0" brushRef="#br0" timeOffset="44892">12874 643 7425,'3'-3'493,"-1"1"-258,-2 2-196,15-3-11,-10 2 39,12-2 28,-16 5 6,0 3 45,-3 5-29,-4 2 57,-3 1 40,-2 0 32,-1-3-123,2-3-106,1-4-17,3-2-123,3-3 22,2-2-39,1-4 78,2-2-5,3 1 33,2 0-17,0 3 51,0 2 23,-2 3 28,-2 0 145,-1 1-90,-2 2-106,0 1 0,0 1-353,-1-1-330,-2-1-784,1-2 1467,-1-1 0,2 0 0,0 0 0</inkml:trace>
  <inkml:trace contextRef="#ctx0" brushRef="#br0" timeOffset="45306">13200 377 8427,'0'-4'1244,"0"0"-1193,0 4 38,0 31 29,0-1-57,-4 35 107,0-4-67,-3 2 6,1-7-35,1-14-4,1-12-68,2-7-6,1-3-16,1-3-219,0-2 17,0-6-168,0-5-112,0-6-7,0-6 47,0-8-242,0-12-167,-2-12 873,1-7 0,0 17 0,0 7 0</inkml:trace>
  <inkml:trace contextRef="#ctx0" brushRef="#br0" timeOffset="45732">13157 521 6087,'0'-45'1489,"0"15"-1091,3-6-74,4 20-66,3 3-12,5 2-66,3 2-6,4 3-62,3 2-50,2 2-62,0 5 5,-1 3-5,-5 5 0,-5 4 28,-7 2 11,-5 4 23,-7 2-23,-7 3 56,-8 0 17,-5 1 23,-3-3-12,0-2 23,3-5-68,6-5-78,5-4-118,7-5-128,2-1 190,10-2 56,3-1-22,11-1 27,5-1-10,5 0-7,2 1 7,1 1 5,-3 3-45,-3 3 45,-4 3 0,-7 5 157,-8 2 67,-4 4 61,-9 3-94,-6 2 16,-7 0-22,-6 0-96,-3-3-89,-1-3-56,-1-5-246,1-6-168,2-4-314,1-6-108,3-10-642,4-5 1534,4-7 0,6 11 0,3 3 0</inkml:trace>
  <inkml:trace contextRef="#ctx0" brushRef="#br0" timeOffset="46612">12124 0 7123,'-7'1'1103,"1"-1"-907,6 0-34,0 0-112,-4 0 34,3 0 163,-2 1-112,8 0 33,0 1 28,6 1 0,2-2 28,5 1-84,11-1 6,13 1-1,21 2-89,17 0-11,17 0-287,-44-1 1,2-1 241,0 0 0,1-1 0,1 0 0,1-1-14,-2 1 0,0-1-39,-1 0 0,-1 0 53,-3 1 0,-1 0-22,36 2 22,-17 3-6,-19 0-11,-14 0 12,-10 1 10,-6 0 12,-2-1 555,-6-1-381,-4-1-18,-4-2-632,-3-2-230,-9-1-409,-2-1 1098,-6-1 0,6 0 0,3 1 0</inkml:trace>
  <inkml:trace contextRef="#ctx0" brushRef="#br0" timeOffset="47334">13866 442 7722,'-4'2'1243,"2"-1"-587,2-1-432,12 2-11,3 0-101,15 3 22,4-1-100,4 0 10,3 0-44,1-2-28,-2 0-33,-4-1-197,-4-1-106,-7 0-134,-6 0-35,-7 0 46,-6 0-208,-6 0 695,-8 0 0,4 0 0,-3 0 0</inkml:trace>
  <inkml:trace contextRef="#ctx0" brushRef="#br0" timeOffset="47537">13938 615 8203,'-3'5'493,"-1"-1"-134,4-4 11,0 0-135,26 4-61,-7-2-85,23 4-44,-12-4-45,1-1-185,0 0-184,-2-1-321,-2 0-307,-3 0 997,-4-2 0,-8 2 0,-6-2 0</inkml:trace>
  <inkml:trace contextRef="#ctx0" brushRef="#br0" timeOffset="48283">14874 292 8024,'0'-3'952,"0"1"-582,0 2-235,-10 21 33,-1 7 22,-15 31-89,-1 9 22,-4 8-89,2-4 39,7-13-73,6-16 0,7-15-73,4-5-190,1-6-303,3-1-107,0-5 102,2-5 17,6-15-1003,3-8 1557,5-12 0,-7 12 0,-2 3 0</inkml:trace>
  <inkml:trace contextRef="#ctx0" brushRef="#br0" timeOffset="48547">14859 294 7184,'4'-5'605,"0"2"-364,-4 3-17,24 27 11,-6 2 17,22 33 0,-12-2-100,0 7-1,-3-4-61,-7-11-23,-5-13-45,-5-10-22,-2-4 0,-1-3-84,-1-1-45,-1-5-61,-2-6-304,-1-5-379,-11-11-62,-2-5 935,-10-9 0,11 8 0,1 2 0</inkml:trace>
  <inkml:trace contextRef="#ctx0" brushRef="#br0" timeOffset="48743">14774 529 9845,'57'19'151,"-3"-4"-313,-20-12-292,1-3-185,-5 0-442,-5-4 1081,-8 0 0,-8-1 0,-5 2 0</inkml:trace>
  <inkml:trace contextRef="#ctx0" brushRef="#br0" timeOffset="49327">14651 87 7503,'-5'-2'1344,"1"1"-531,4 1-757,-6-1-39,8 1 134,-1-1 123,16 3-83,8-1 38,9 3-49,6-3-91,5 1-27,2-2-29,0 0-66,-2 0 33,-5-1-112,-5 0-168,-8 0-84,-7 0-79,-8 0-89,-6 1-269,-4 1-347,-3 3 1148,-3 2 0,1-1 0,0-1 0</inkml:trace>
  <inkml:trace contextRef="#ctx0" brushRef="#br0" timeOffset="49717">15120 603 9598,'65'9'723,"2"0"-583,-7-1-118,4-1 57,-2-2-40,-12-3-39,-13 0-62,-10-2-156,-8 0-73,-2-1 72,-8-1-442,-2-3-297,-12-2 141,-5 0 817,-9-1 0,8 3 0,1 2 0</inkml:trace>
  <inkml:trace contextRef="#ctx0" brushRef="#br0" timeOffset="49990">15386 470 10354,'-1'53'443,"1"-1"-387,0-12-56,0 0 0,0-1-56,0-4-151,0-5-191,0-5-89,1-8-253,1-7-291,3-8-100,1-7 1131,0-6 0,-3 3 0,0 0 0</inkml:trace>
  <inkml:trace contextRef="#ctx0" brushRef="#br0" timeOffset="50627">15764 89 8584,'0'-3'818,"0"1"-437,44 2-162,-1-1-18,44 0-111,-11 0 27,-6 0-66,-11 1-18,-15-1-33,-13 1-39,-7 0-202,-5 0-89,-3 0-34,-6 1-95,-5 1-449,-14 4-1130,-6 1 2038,-13 5 0,13-6 0,2 0 0</inkml:trace>
  <inkml:trace contextRef="#ctx0" brushRef="#br0" timeOffset="50929">15947 365 7811,'0'3'801,"-1"-1"-471,-5 26-116,2-4-68,-6 31-57,4-3-10,0 6-74,0 0 57,2-10-57,2-13-5,2-7-61,0-5-90,0-2-169,1-5-196,1-4-83,2-7-5,1-14 604,1-6 0,-2 1 0,-1 2 0</inkml:trace>
  <inkml:trace contextRef="#ctx0" brushRef="#br0" timeOffset="51369">15923 413 8058,'3'-10'576,"-1"3"-301,-2 7-84,29-6-96,-9 5-50,24-3-45,-16 9 0,-1 4-50,-4 3-6,-4 3-62,-7 1 112,-6 2-28,-7 1 34,-9 2-6,-7 0 12,-9 0 28,-4-1 28,-1-4 56,3-2 50,5-6-168,8-2-157,8-4 95,6-1 40,11-1 22,8 0 0,10 0-6,7 0 6,5-1 0,2 3-5,0 3-114,-4 2 35,-7 5 84,-8 2 231,-12 2 183,-11 2-5,-13 2 39,-11 2-140,-12-1 33,-6-2-105,-3-2-29,2-6-151,4-4-56,7-4-527,8-3-677,12-9-510,5-2 1714,10-9 0,-2 10 0,1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8:01.4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1285 1276 7111,'-6'5'639,"2"-1"-399,4-4 786,-3 0-1026,8 4 17,4-1 5,15 1-22,7-3 6,9-1-1,5 0-5,9 0 28,5 0-22,5-4-6,6-1 0,0-4 28,3 0-28,-3 1 0,-1 0 6,-6 4-6,-4 1 0,-4 1 0,-6 2 0,-4 0 0,-6 0 0,-7 0 5,-2 0-5,-4 0 0,0 0 0,-6 0 11,2 0-11,-5 0 6,2 0-6,-2 0 0,-2 0 6,-1 0 22,-4 0-23,0 0-5,-4 0 6,2 0-1,-6 0-593,3 0-465,-25 9 1053,2 1 0,-6 0 0,9-2 0</inkml:trace>
  <inkml:trace contextRef="#ctx0" brushRef="#br0" timeOffset="829">113 75 7218,'-3'29'324,"-1"11"-251,-6 23-34,0 17-1110,-6 15 1096,9-42 0,-1 0 3,0 2 0,0 1-8,1 0 0,1 0-6,0-2 0,0 1-14,2-3 0,1-1 0,-2 42 0,3-11-40,2-14-88,0-15 334,0-14-458,2-14 123,1-13-146,3-7-223,2-30 498,1-8 0,-4 1 0,0 6 0</inkml:trace>
  <inkml:trace contextRef="#ctx0" brushRef="#br0" timeOffset="1178">99 1 4826,'62'60'190,"-1"1"1,-3-3-1,-9 0 443,-21-14 1,-5 1-595,2 2 0,-2 1-31,1 1 1,-2-1 2,0 1 0,-1-1-5,15 38-6,-6-6 0,-4-16 390,-7-12-480,-6-14-78,-6-12 267,-4-10-407,-3-9 385,-12-8-889,-8-14 812,-14-7 0,13 4 0,3 3 0</inkml:trace>
  <inkml:trace contextRef="#ctx0" brushRef="#br0" timeOffset="1388">137 749 6344,'-8'5'566,"2"-1"-225,6-4-161,44 4-41,-12-2-38,42 3-67,-23-4-34,4-1-73,-2-2-212,-4-6-270,-3-5 555,-8-2 0,-17 5 0,-7 3 0</inkml:trace>
  <inkml:trace contextRef="#ctx0" brushRef="#br0" timeOffset="69938">5411 764 6087,'0'-13'123,"0"2"-118,0 11 947,0 0-823,6 5-11,0 1-6,6 8-12,-2 3-21,1 9-23,3 6-11,2 10-12,2 4-5,0 9-5,0 5-7,-2 7 7,0 7-6,-2 5-2633,1 6 2678,-1 6-1082,-2 7 1045,-5-46 0,0 1 3,-2 2 0,0 0 3,1 1 0,0 0-6,0 1 0,0 0-11,0-2 0,0 0-14,0 0 0,1-1 0,1-2 0,-1-1 0,7 47 0,3-6 6,-3-6-1,1-5-730,-3-6 753,0-2 11,-3-2-576,1-2 571,-3-2 1260,0-4-1277,-1-4-17,-1-9 1052,1-7-1052,0-8 988,-2-6-988,1-6 917,-2-4-917,-1-7 793,0-3-838,-2-6-538,0 0 45,0-32-296,0-2 834,0-31 0,0 30 0,0 5 0</inkml:trace>
  <inkml:trace contextRef="#ctx0" brushRef="#br0" timeOffset="71023">5530 966 6389,'-17'7'633,"3"-1"-588,14-6-12,0 0 79,-1-8 56,0 1 50,0-6 18,1 4 10,0 0-123,0 1-50,4-1-39,2 1-12,9-1 17,4 0 0,8-2 6,10 0 0,8-2 0,9-1 5,8-2-5,4 2 0,6 1-6,1 2-11,2 0-6,0 4-16,2-1-279,1 3 301,2 1-28,4 2 6,1 1-1,2 1 23,1 1-5,1 6-396,-2 3 401,-3 6 0,-4 0-23,-7 1 40,-5 2-23,-5-1 7,-5 0 256,-4 1-279,-2 1 50,-5 0-40,-3 1 12,-3 2 12,-3 0-18,-6 2 401,-1 0-378,-6 2-17,2 0-23,-3 1 34,2-1 23,-2 2 33,-2 2-44,0 3-12,-3 0 28,-2 4-5,-2-1 5,-4 4 6,-1 2-12,-5 1-5,0 4 28,-3-1-39,1 2 0,-3 1-6,2-3-22,-2 1 11,0-4 11,0 0-39,0-3 28,0-3-6,-3-6-22,0-4 34,-2-6-23,2-6-11,1-5-45,-1-7-179,0-3-358,-3-2-270,-5-16-279,0-3 1131,-7-14 0,10 16 0,-2 4 0</inkml:trace>
  <inkml:trace contextRef="#ctx0" brushRef="#br0" timeOffset="72676">5680 3645 5958,'-8'-8'448,"2"1"196,6 7-510,-3-17-39,3 11 1,-4-13-18,6 12 17,4 0 28,4-3-11,6-2-5,3-4-12,5 1-28,2-3 6,2 1-17,-1 0 0,1 0 5,-4 3 23,0 2-5,-4 1-1,-4 2 29,-3 1 16,-4 2-39,-1 3-17,-1 2-5,-2 1 28,2-2 5,0 2 17,1-2-11,7 1 0,1-1-28,7-1-17,5 0 22,4-1-5,6-1-23,3 0-27,1 0-18,6 0 79,1-1-50,6-2-34,3 0 0,3-2 5,2 0-5,2-2 0,-2 1 6,2 1 0,-1-2-1,1 1-5,0 0 6,-2-1-1,-5 2 12,-2 0-17,-5 2 6,-1 0-6,-4 2-6,0-1 6,-4 0 6,1-1 16,-5 0-22,-3 0 0,-4-1-5,-4 3 5,-5-2 5,-3 2 1,-4 0-1,-1 0-5,-1-2 0,1 2 0,0-3 0,1 1 0,0-1 17,1 0-11,0-2-6,0 2 5,1-3-5,0 1 17,0-1-11,0-1-6,-1 0 5,-1-1 23,-1-4-28,-2-1-28,-1-3-11,0 2 39,-3 1-5,1 2-12,-4 1 11,0 5 12,-2 2-12,1 2 12,1 0-6,-2-1 0,2-2 5,0 0 1,-1-4 0,1 0-6,-3-1 0,1-1 5,-3 2-5,3-1 0,-1 1 0,2-1 0,-3 0-22,2-2-12,-1-1 6,2-2-17,-1-3 12,1-2-1,-1-1 6,0-2 28,1 2 6,-1 0-6,-1 2 0,1-1 0,-3-1-23,2 2-16,-2-4 39,0 2-28,0-1-11,0 0 17,0 0-1,0 1 18,0-2-1,0 1 6,0 0-6,0 2-22,0-1 28,0 1-44,0-2 10,0 0 6,0 0-45,0-1 23,-2 1 39,1-1 11,-1 3-6,0 1 6,2 4-6,0 2 6,0 2-22,0 3-23,0 2-56,0 1-67,0 2-101,0 0-123,0-1-168,0-3-521,0 2 1081,-1-2 0,0 7 0,0 1 0</inkml:trace>
  <inkml:trace contextRef="#ctx0" brushRef="#br0" timeOffset="127391">11312 1601 6624,'-2'-12'594,"0"2"-477,2 10-50,0-23-22,0 11 67,0-19 6,0 18 16,0 2 17,0 2 23,0 1-40,0 3 57,0 2-186,3 2-5,2 0 17,6 0-11,4 0 27,4 1 7,6 0 72,6 0 44,3 0-38,5 0-44,2 0-18,2 0-12,1 0-10,1 0 39,2 0 50,1 1-45,6 4-55,1 0 16,3 4-11,1-2 6,1 3 16,3 0-28,2 1 12,1 1-17,4 3 39,-2 1-28,2 4 28,-2 1 0,-1 2-11,1 3-6,-3 0-17,-1 2 23,-2 0-6,-4-1 23,-2 1-17,-3-1 22,1 0-17,-3-3-27,2-1-1,-2-2-22,-1 1 34,0-1-34,-2 1 22,0 1-22,-1-2 39,-3 2-39,-1-1 28,-2-1-22,-1 0 22,-3 0-23,-3 0-5,-2-3 6,-2 4-6,-2-2 22,-2 1-22,1 2 6,-3 0 0,2 2 16,-1-1-22,1 1 0,1 1 0,0 0 0,0 0 17,1 1-17,-1-3 0,-1 1 5,1-4 12,-5 0-17,2-3 0,-4 1 6,-1-2-6,0-1 0,-2 0-6,0-1 6,0-1-5,-2 1 5,1-1 0,-1 1 0,-1 0 0,1-1 5,-2 1-5,1-2 0,-2 2 0,0-2 0,-2 2 0,0-3 0,1 2 6,-1-2-6,-2-1 0,1-2 0,-2-1 0,-1-4 0,0 1 0,-1-1 0,-3 0 0,1 0 0,-2 0 0,3 1 0,-1 1 0,2 1 5,-1-1-5,2 0 6,-2 1 11,0-2-12,-1 1 12,-3-3 403,2-1-414,-2 3 44,-5 2-50,-2 4 6,-8 4-1,-3 0 1,-2 5 16,1-1-22,-1 1 0,4-2 0,-1-1 0,4 0 0,-1-2 0,2 0 0,0-1 0,2-1 0,1-3 0,1-2 0,3-1-28,0 0 28,1-4 6,2 1 0,-1-4-673,3 3 600,5-11-23,4-1-22,8-10-16,3-3-1,2-1 34,2-1 22,-1-1 0,-3 1-45,-1 0-38,-4 2-74,-1 0 118,-1 2-1,-2 0 74,0 2 0,0 2 16,-3 1 23,-1 3-28,-1 1 28,-2 1 0,3 0-5,-4 1-29,2 0-27,-1-2-46,-1 2 29,-1-3 22,1 2 33,-2 1 23,0 2 0,1 1 0,-2 1 118,1 2 1445,-1 0-1568,3 3-1,0-2 6,3 2 6,2 0 44,5 0 0,5 0-5,6 0-17,7 0-5,5 0 21,8 0-21,4 0-18,9 0 63,8 0-63,11 0 40,10 0-11,11 0-23,-45 1 0,1-2-6,3 0 1,1-2-941,3 0 0,0-2 966,1 0 0,0-2-29,1-1 1,1 0 8,-1 1 1,0 1-10,-1-1 1,-1 1-3,-3 2 0,-1 1-102,-5-1 0,-1 2 107,35 0 1,-18 1 16,-15 1-22,-18 0 1895,-9 0-1872,-11-2-18,-6 2 29,-3-3 218,-1 3-246,1-3-6,0 3 0,0-3 0,2 3 6,-4-2-1,2 2 258,-3 0-727,0-2-544,-19 1-1412,-7-2 2420,-22 3 0,21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0:33.1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93 6479,'9'-7'672,"-1"2"-325,-8 5-168,3-9-45,-1 5 29,1-5-7,-1 6 309,-2 3-448,0 16-11,0 6 33,-3 26-11,-1 9 28,-3 18-34,0 11-11,4 10-11,0 4 28,3-3-28,0-4 0,0-9-3386,0-6 3386,0-10 6,0-8-6,0-13 22,0-10-22,0-11-56,0-11-67,0-7-40,0-5-173,0-3 3230,1-9-3476,4-25-225,1-13 807,3-24 0,-4 33 0,-1 7 0</inkml:trace>
  <inkml:trace contextRef="#ctx0" brushRef="#br0" timeOffset="818">106 53 6411,'0'-7'689,"0"2"-331,0 5-290,6-10-29,0 8 0,9-8 6,2 10-17,5 0-28,7 0 5,2 4 1,5 3 0,-3 5-6,0 2 5,-6 0 12,-4 1 39,-9-1 11,-3 3-11,-7 0-11,-1 2-17,-3 3 0,-1 2 0,-7 3 0,-6 2-28,-9 0 28,-2 0-28,-4 1 6,0-3-6,-1-1 0,3-6-17,3-5-6,2-3 18,5-5-29,2-3 34,3-1 0,5-3 0,1 1-213,4-1 213,11 0 17,7-2 6,16-4-1,8-4-16,7-1 16,5 1-22,2 3 6,1 3-6,-4 2 0,-2 2 0,-4 3-6,-7 5 0,-6 3-10,-7 5 16,-7 3 5,-5 4 1,-6 2 11,-4 5-12,-1 2 29,-9 4 5,-6 2 51,-11 0-12,-10 4-28,-7-2 1,-5 1 10,-6-3 7,-2-2-1,-1-4 22,1-7-33,2-7-11,5-6-39,4-7-6,5-3-28,8-2-157,6-2-39,7-4-50,5-4-230,7-8-375,2 1 879,3-6 0,0 11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1:37.6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263 914 6523,'47'-49'460,"-11"6"-416,-34 37-38,0-6 11,-1-1-17,3-5 0,-1 0 0,2-4 61,-1 2 40,1 2 6,-2 2 16,1 5-28,-2 4-28,1 4 101,-3 2-101,1 20 12,-1 9-51,-1 29-23,-7 14-5,-4 18 0,2-37 0,-1 1-365,0 6 0,0 1 365,-1 5 0,0 0-23,1 2 1,0 0 14,0-1 0,1-1 8,1-3 0,1-2-14,2-6 0,0-1-3,-2 38-6,4-20-399,3-16 265,1-20-50,0-15-56,0-11-174,0-30-185,0-10 622,3-26 0,-2 24 0,2 4 0</inkml:trace>
  <inkml:trace contextRef="#ctx0" brushRef="#br0" timeOffset="390">294 641 7425,'28'-5'409,"1"13"-157,-7 13-56,9 20-1792,3 16 1713,7 15 519,3 16-619,-21-40 0,0 1-17,2 1 0,0 1 11,-2 0 0,0-1-536,1-2 1,0-1 524,17 40 0,-2-12 6,-8-14-6,-6-13 0,-6-12-62,-7-12 729,-4-8-841,-4-7-83,-3-6-281,-7-2 940,-8-2-402,-8-8 0,6 6 0,3-5 0</inkml:trace>
  <inkml:trace contextRef="#ctx0" brushRef="#br0" timeOffset="662">110 1343 8002,'-6'3'72,"1"0"236,5-3-196,94-5-28,-40-1-64,10 2 0,2-1 13,-3-1-33,-6 2-5,-10 2-147,-9 0-161,-9 2-225,-6-2-380,-5-3 918,-3-4 0,-8 3 0,-2 1 0</inkml:trace>
  <inkml:trace contextRef="#ctx0" brushRef="#br0" timeOffset="1290">1663 534 7565,'-19'-10'269,"4"2"-185,15 8-6,0 0-39,-6 91 6,4-30-17,-1 10 0,0 4 34,5 22-23,-1-44 0,1 1-1088,1 0 0,0 1 1082,0 0 1,0-1-353,1-2 1,-1-1 340,6 43-22,-1-14-5,2-16-130,1-17 23,-1-15-128,-3-13-46,0-10 1354,-4-23-1903,-1-15 835,-1-23 0,-1 20 0,0 2 0</inkml:trace>
  <inkml:trace contextRef="#ctx0" brushRef="#br0" timeOffset="1797">1602 709 7100,'-4'-23'521,"1"6"-420,3 17 106,0 0-123,53-70 17,-19 47-73,6-15 0,3 3 0,7 29-23,0 3-5,-6 4 0,-8 13-17,-9 12 17,-12 20 40,-7 15-40,-12 10-1088,-16 10 1122,-10-1 248,-16-1-259,0-10 5,-1-14 17,8-12-45,10-17 0,10-12-23,11-9 822,5-7-804,17-13 5,10-6 0,22-14 0,13 1 5,7 1-5,6 9 6,0 10-6,-4 7-28,-6 8 22,-11 15 6,-13 12 140,-15 17 6,-11 13 50,-9 5-28,-12 6 6,-7-1-28,-12-2-34,-6-8-39,-2-7-34,-1-10-39,-1-11-50,1-11-146,-1-10-141,1-4-94,2-10-303,3-13 734,8-6 0,10 3 0,6 6 0</inkml:trace>
  <inkml:trace contextRef="#ctx0" brushRef="#br0" timeOffset="3712">2856 1058 8433,'11'-5'84,"-2"1"78,-9 4-22,62 0 34,-19 0 56,54 0-23,-32 0-55,0 0 38,5 0-33,0 0-23,5 0-5,3 0-62,1 0-39,1 0-28,-7-2 34,-1-1-29,-12-1-5,-8-1-67,-11 2-129,-12 2-112,-10 1-50,-11-2-119,-5 2-234,-6-8-1036,-11 0 1747,-6-7 0,3 8 0,3 0 0</inkml:trace>
  <inkml:trace contextRef="#ctx0" brushRef="#br0" timeOffset="4010">3442 571 7598,'-4'-5'773,"1"1"-532,3 4-6,0 20-44,4 10-67,3 29-35,6 14-61,2 15 0,-1 9-25,-7-46 0,-1-1-3,8 47-203,-2-6 203,0-13-101,1-13-141,-2-18-211,-3-15-152,0-16-476,-5-16 1081,0-18 0,-3 7 0,0-6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03.1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1 163 6159,'7'-16'40,"1"2"-12,-6 11 39,0 1-6,-1-1 119,1 2-141,0-3-17,-1 3 17,2-2-5,-1 1 11,0-1-17,1 2 73,-2-2 688,2 3-789,0-2 6,2 2-1,2 0 12,-2-1-17,0 0 6,-1 0-6,1 0 5,-1 0-5,2 0 28,-1 0-11,2 0-17,0-1 28,0 1-28,-1-1 28,1 1-6,2-2 1,-1 2-23,1-1 50,1-1-27,-1 2-18,-1-2 18,2-1-18,-1 1 18,1 0-23,0 2 5,0-2-5,-1 1 0,1 1 0,-3-2 6,3 1 11,-1-1-12,1 0-5,2 0-5,-2 0 5,2 0 0,-2 0 5,0 0 1,1 1-6,0-1-6,0 2 6,2-1 0,-2-1 6,2 3-6,-2-3 0,2 1 0,-2-1 5,2 0-10,-1 2 5,3-2 0,1 1 0,-1 0-6,2 0 1,-3 1 5,1 0 0,0 1 0,-1 0 5,1 0 1,-1 0-6,0 0 0,-1 0 0,-1 0 0,2 0 0,-2 0 0,1 0 0,1 0 0,1 0 5,1 0-5,1 0 0,1 0 0,1 0 0,1 0 0,-1 0 0,0 0-22,-2 0 22,-2 0 0,1 0 6,-1 0-6,-1 1 0,1 1-6,-1 1 6,-1 0 0,1 0 0,0-1 0,-2 1 0,1-2 17,-1 1-17,2 1 0,-1-2 0,1 1 0,1 1 0,-1-3 0,3 3 0,-2-3 0,1 3 0,0-1 0,0 1 0,1 0 5,-2 0-10,2 0 5,-1 0 0,2 0 0,1 0-6,1 0 1,1 0 5,1 0 0,-3 0 0,3 0 0,-5-1 0,2 1 5,-2-1 1,-2 1-6,2-2 0,-3 2 0,1-3 0,0 3-6,1-2 6,2 1-5,1 1 5,2 1-6,-1 0-11,1-1 17,-1 0 0,-1 0 0,-2 0 6,0 0 11,-5-1-17,3 0 0,-3-2 0,0 0 5,1 0-5,-2 0 0,2 0 0,-1 0 0,0 0 6,0 0-6,-2 0 0,2 0 0,-1 0 0,0 0 0,0 0 0,-3 0 0,1-2 0,-1 2-6,-2-2 1,2 2 5,-3 0-6,2 0 6,-2 0-6,1 0 6,0 0-5,1 0 5,-1 0 0,0 0 5,0 0-5,-1 0 6,1 0-6,-1 0 0,-2 0-39,0 0-213,-1 0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14.6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306 767 6473,'2'-8'291,"0"1"-173,-4 4-62,-3 0 45,-2 0 11,-5-1-28,2 3 0,-2-2-12,0 1-27,0-1-23,0 0 18,-1 0 44,1 0 11,-2-1-28,-1-1-39,-2-1 11,-2 0 17,-2-2-50,2 2 27,-1-2 29,5 3-62,-1 1 0,5 0 6,0 0 16,4 1-22,-1 2 17,4 1-269,1 0 252,18 0 0,0-2 0,18-1 0,-2-1 5,5-4-5,4 0 0,5-1 0,1 0 6,2 0-6,-1 1 0,-2 0 17,-1 3-17,-5 1 0,0 1 0,-4 0-6,-3 1 6,-3 1 0,-2 1 0,-1-1 0,-3 0 0,1 0 6,-2-1 11,2 1-17,1-2 0,3 0 0,1-2 5,1 2-10,1-3 10,-2 1-5,0-1 0,0 0 0,-2 0 0,2 0 0,0 0 0,2-1 0,1 1 0,4 0 6,0 0-6,0 1 0,-2 0 0,-3 1 5,-3 0 12,-4 1-17,0 0 0,-5 0 0,-2 1 0,-3-1 0,-3 1 0,-1 1 0,2-2 0,-1 3 0,2-3 0,-1 3 0,3-3-5,-1 2 5,1 0 0,1 1 0,-4-1 0,3 0 0,-3-1 5,0 0 12,1-1-17,-2 0 0,1 0 0,-2 1 0,2-1-6,-2 3 6,1-1 0,-3 1 0,-4 0 28,0 0-117,-3 0-516,-14-2 605,-5 2 0,0-1 0,3 1 0</inkml:trace>
  <inkml:trace contextRef="#ctx0" brushRef="#br0" timeOffset="810">1659 96 5846,'7'-7'297,"-1"2"-118,-6 5 6,2-2-23,1 6-28,4 8-61,2 10 0,3 10-23,0 8-5,3 3-28,-1 6 5,2 3-16,0 3-6,-1 2 45,2 2-23,-4-1 12,1-3-12,-3-3 1,1-4-18,-2-7 34,-1-1-22,0-3 28,-3 1-23,2-1 6,-6 2 34,1-2-29,-3 0 7,0-3 27,0-2-22,0-3-45,0-3 0,0-4 5,0-7-5,0-6 6,0-3-622,0-4 62,0-40 554,0-5 0,0-5 0,0 16 0</inkml:trace>
  <inkml:trace contextRef="#ctx0" brushRef="#br0" timeOffset="1518">1611 1 5868,'-10'0'319,"3"0"-128,7 0-96,7 4-5,5 0-46,8 5 18,7 0 33,2 2 0,9 1-11,1 0-11,5 0 6,4 1-12,1-1-28,4 0-11,-2-1 22,4 0-16,-2-2 5,-2-1-39,0 1 28,-5-3-28,-3 1 6,-6 0-6,-6-3 0,-6 2 28,-4-2-28,-4-1 5,-4-1 23,-2-1-22,-3 0-6,-3-1 0,0 1 5,-1 0-934,-3 0 929,-2 3 0,0-3 0,-2 3 0</inkml:trace>
  <inkml:trace contextRef="#ctx0" brushRef="#br0" timeOffset="2463">1955 1453 5795,'-2'7'84,"1"-1"936,1-6-925,10-8-39,2-3 0,11-10-28,1-3-6,4-3 6,2-4-28,3 1 0,-1-2 6,2 3-6,-3-2 5,1 3 12,1-3-11,-1 0 16,2-6-22,0 0 6,0-5-6,0 0 5,-1-1 1,-3 4 11,-2 4-12,-4 5-5,-4 2 0,-1 4 0,-4 1 0,2 3 0,-3 0 0,1 4 0,-3 1 0,-2 3 6,0 1 11,-3 1 11,0 0-23,0 2-5,-2 0 28,2 0-28,0-1 0,1-1 6,1 0 16,2-2-16,0-1 16,1-1-16,-4 2-6,1 1 22,-4 2-5,0 3 22,-3 3 12,-1 2-46,-1-2 12,2-1-17,1-5 0,3 0 0,3-6 0,0 1 0,3-2-17,-3 4 17,-2 3 0,-2 3 23,-4 3-557,3 1 0,-3 2 0</inkml:trace>
  <inkml:trace contextRef="#ctx0" brushRef="#br0" timeOffset="3517">3209 427 6512,'13'-32'230,"-2"7"-163,-11 17-39,0 2 11,0 0-16,0-1-18,-3-1 1,-6-1 50,-3-2-28,-7 2 22,0-2 23,-3 3-23,0 1-5,-2 2-45,2 1 0,-2 2-17,4 0 1,-2 2 16,3 0 28,0 0-28,2 0 16,2 0-16,0 0 12,1 0-12,0 3 0,2 1 0,-1 2 0,1 1 0,0 1 0,-2 3 0,1 0 0,-1 1 0,-1 0 0,1 2 0,0-2 0,2 2-28,1-2 22,2 2 6,1-2-6,2 3 6,3-1-5,1 2-23,2 0 28,0 1 0,0 0-6,0 1 1,0-2-7,2 2 7,4-1 5,5 2 0,6-1 0,3 0 0,3-1-6,2 0 6,2-3 6,4 0-6,1-4 5,3 1-5,-1-4 0,1-2 6,3-3 33,-1-1-16,1-1 27,-2 0-11,-4-2 17,0-9 0,-1-5-22,-2-11-29,0-4 12,-5-3-11,0 0-6,-7 6 28,-2 4-12,-5 6-10,-3 1 28,-2 3-6,-3-1-6,0 0-16,-2-2 44,0-3-11,-3 0-22,-7 0-17,-8-1 0,-6 2 50,-5 2-44,0 2 28,-2 6-34,2 0 22,2 4-22,3 1-34,4 1-33,4 1 11,3 0-39,4 2-73,2 0-33,4 0-522,1 0 275,2 6 448,0 3 0,0-1 0,0 0 0</inkml:trace>
  <inkml:trace contextRef="#ctx0" brushRef="#br0" timeOffset="4249">3417 390 6361,'5'10'252,"0"-2"-274,-5-8 50,0 2 67,9-2 17,-1 2-17,12-2 0,-1 0-39,3 0 0,5 0-22,-1-5-12,5 2 12,-1-6-12,4 1 17,2-1-33,2 0 11,-1 1-17,1 0 5,-2 2 18,-1 0-23,-1 0 0,-3 1 0,0 1 5,-4 1-5,-1 0 6,-3 0-6,1 1 28,-3-1-11,2 3-17,-2-2-6,1 2 6,-3 0-5,-1 0 5,-4 0 16,1 0-16,-4 0 0,-1 0 0,-2 0 6,-1 0-1,-2 0 1,0 0 17,-3 0 195,1 0-828,-10-1 610,-4 6 0,1-5 0,-1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25.96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112 108 5891,'-4'-7'246,"1"2"-190,3 5-56,-9-4 0,5 1 0,-7-3-6,8 3 1,-1-1-51,1-1 0,-1-1 50,1 0 6,0-2 0,-2 2 0,1-2 0,-1 1 6,0 0 39,0 0-1,-1 2 18,0 1 5,2 2-22,-2 1-11,2 1-29,-1 0 1,2-2 67,1 2-51,9-1 17,0 1-16,9 0 27,-3 1 28,0 1 18,1-1-63,-1 2-10,3-1-23,-2 1 5,1 0-5,0 1 0,-1 0 0,1 0 0,-1-1 0,-1 0 0,1 0 6,-1 1-1,3-1 23,1 0-28,0 0 23,2 0-23,-2 0 0,0 0 0,0 0 0,-2 1 0,0 0 0,-1 0 17,-2-2-17,0-1 5,-3-1 1,-1 0 11,-3 0-1,-1 0-144,-3 0-432,-7 4 560,-6-1 0,3 1 0,-1-3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29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 49 6042,'0'-17'246,"0"3"-156,0 14 940,0 0-980,0-5-10,0 3 16,0-5-17,0 6 0,0-1-45,-2 7 6,6 4 0,1 6 0,5 2 0,0 0 6,0 3-6,0 0 0,1 0 0,-3 0 0,1-2 0,-4 0 0,0 1 6,-2-1-6,-1 2 0,1 0 0,-1 0 5,0 1-5,1 1 6,-1 1-6,0 3 0,1-1 0,-1 0 0,1-1 0,2-2 0,-1 0 0,2 1 0,-2 0 5,3 1-5,-2 1 0,2 1 0,-1 0 0,1 2 0,0-1 0,0 3 0,0 1 0,0 3 0,1 3 0,-1 0 6,0 2-6,-1 3 6,0-2-6,-1 1 0,0-1 0,0-2 0,-2-1 5,4 0-5,-2-3 0,2 2 0,0 1 6,0 3-6,0 1 0,-1 4 5,1 1-5,0 1 0,0 2 0,1 0 17,1-1-17,1-2-5,0-3 5,2-2-12,-1 0 12,2-1 0,-2 2 0,0-1-5,-1 0 5,-1 4 0,-1 1 0,-1 3 0,-1 4 0,-1 1-6,-4 4 6,2-2 11,-2 0-11,2-2 0,-1-2 0,3 0 0,0-4 0,2 1 0,0-3 0,-1 0 0,1-1 0,2 1 0,-2 0 0,1-1 0,-3-1 12,2-4-12,-3 0 22,0-6-22,0-3 0,-1-5 0,1-6 0,-1-2 0,1-4 0,-1-2 0,-1-3-6,1-1 6,-3-4 0,2 1 0,-1-1 0,0 1 0,0 1 0,1 0-5,-2 0 5,3 1 0,-1 0 5,1 1 1,1 2 28,-1 1-34,-1 0 5,1 0 12,-3-3-6,2 0 0,-1-2-5,0-1-6,0-2 0,1 0 6,-2 2-6,2 1 5,-2 2 23,1 5 11,0 1-16,2 9-6,-1 0-12,-1 4-5,1-3 6,0-2-1,-2-7 18,1-4-23,-1-5 179,2-5-157,0 1-22,1-2 6,2 0-6,3-2 22,3-2-22,4-5 6,4-3-6,3-4 0,7 2 0,2-3 0,5 3 11,1-1-11,4 1 0,2-1 0,2-2 6,2 2-6,2-3 0,-1 2 0,3-1 0,-3 3 0,2 2 0,-1 3 0,0 1-6,-3 3 6,1 2 0,-2 1 0,1 1 0,-2 0-5,-1 0 5,-1-1 5,-2-1 6,-3 0-5,-1-2-6,-2 2 0,-3-1-6,-3 0 6,-5 3 0,-5-2 6,-4 1 0,-4 1 27,-3-1 18,-3 1-219,-1 1-857,-14-2 1025,-2 2 0,-1 0 0,2 0 0</inkml:trace>
  <inkml:trace contextRef="#ctx0" brushRef="#br0" timeOffset="1644">2019 2660 6053,'0'-14'140,"0"3"-112,0 11 560,0 0-588,7-1 17,1 1 5,10 4 40,0 2-1,5 8-5,3 1-16,6 1-7,4 2 6,5 1 23,5-1 44,2 3-78,6 1 17,4 0 22,4 2-11,5-1-22,2 0 22,2 0-28,0-2 0,-3 1-11,-5-1 16,-4-1-10,-4 0-23,-4-2 44,-3 0 7,-6-2-6,-3 0-40,-6-3 1,-6 1-1,-5-4 12,-5-2 0,-5-1-11,-2-3-6,-5-1 5,-1 0 18,-1-2-23,-1 1 5,1 0-5,2 2 11,0 1 12,2 0-18,0 1-5,-2-3 0,2 0 34,-5 0-672,1-3 638,-17 2 0,11-2 0,-11 0 0</inkml:trace>
  <inkml:trace contextRef="#ctx0" brushRef="#br0" timeOffset="5079">3766 3310 6361,'8'-12'756,"-2"2"-666,-6 10-29,0 0 62,-9-12-28,1 6-33,-7-10-34,3 12-22,0-1-6,0 1-6,-3 0 6,-1-1 6,-1 1-6,0 0 5,0 2 12,0 1-17,0 1 6,-1 0-6,0 2 0,-3 7-6,1 6 6,0 5-6,1 2 6,5-1-5,1 1-34,4-2 39,4 2 0,0 2 0,5 1 0,-1 4 0,1 1-6,0 4 6,0 0-11,1 0-6,4-3 17,4-4-22,3-2 22,4-2 0,2-3 0,5-2 5,3-1-10,6-5 10,4-1-5,4-4 6,2-3-6,-1-1 22,2-3-16,-4 0 27,-1-6-16,-3-5 17,-4-10-34,-1-9-6,-2-8-11,-4-4 17,-2-6 0,-7 0 23,-4-1-1,-6 1 1,-4 5 5,-1 2-28,-8 5 50,-1 6 17,-10 4-11,0 4-33,-1 3 33,0 3-6,-1 1-5,2 4 5,1 2-44,2 1 11,1 4-17,1-1-45,1 4 39,1-1-27,-2 2 27,4 0-22,-2 0-17,2 2-33,1-1-12,1 2-44,1 0-34,2-1-106,1 1-510,3-3 716,1 6 57,0-3 11,0 4 0,0-2 56,0-1 34,0-1 1763,0-1-1814,4-1-5,2 0 5,4-1 0,0 0 12,2 0-23,0 0 0,2-1-28,1-1 0,-1-2 5,3 0 23,0-1-11,2 0-11,1-1-6,1-1 0,1 3 17,0-3-17,3 1 0,1-1 5,3-1-5,2-1 23,3-2-18,5-2-5,2-1 0,6-2 6,0 1-6,3 1 0,-3 1 0,0 2 0,-3 0 0,-1 3 0,0-1 5,-2 3-5,0-3 0,1 1 0,1-1 6,2 0-6,0 0 0,2 1 0,-2 0 0,2 2 0,-2 1-6,-2 0 6,-3 1 0,-2-2 0,-2 3 6,-1-1-6,0-1 0,-1 0 0,0 1 0,0-3 0,0 1 0,0-1 0,1-1 0,0 1 0,2-1 0,-1 0 0,1 4 0,1-1-22,-1 3 22,2 1-6,1 1 0,1 0 1,0-1-12,1 0 17,1 0 6,1 0-6,2-1 0,0-4 0,5 0 0,3-6-23,6-2 23,5-3 0,3-2 6,2 1-6,1 1 0,1 0 0,-2 5 0,-5 1-17,-4 4 17,-6 3 0,-6 0 0,0 2 0,-4-2 0,2-1 0,-1-2 0,2-1 22,0-1-22,1-1-5,-1 1 5,1 1 0,0 2 0,1 3-6,3 2 6,-1 1 0,5 0 0,0 0 6,5 0-6,4 0 0,3 0 0,2 0 0,1-1 5,-2-1-5,-1 0 0,-2-1 0,-2 3 0,-1-1 0,-2 1 6,1 0-6,-2 0 6,0 0-6,1 2 5,-1 0-5,0 3 17,0-3-17,2-1 28,1-1-28,-1 0 0,-2 0 0,-3 0 0,-5 0 0,-4 0 0,-5 0 0,-4 0 0,-6 0 0,-5 0 0,-7 0 6,-2 0-6,-3 0 5,0 0-5,0 0 0,0 0 0,0 0 0,0 0-5,-1 0 10,1 0 12,-3 0 5,2 0 6,0 0-11,1 0 6,-2 0-23,-1 0 0,-2 0 16,-4 0-10,-1 0-6,-2 0 22,-2 0 1,-1 0 33,1 0-538,-22 0-1298,-7-1 1780,-27-7 0,24 5 0,2-3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40.7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 0 5879,'-8'0'314,"2"0"-286,6 0-22,-6 0-6,5 0 812,-6 0-812,7 8 5,0 5-5,0 8 6,0 4-6,0-1 0,0 0 17,0-1-12,2-1-5,0 0 28,0 2 11,1 0-5,-3 2-23,3 2-11,-1 0 0,2 2 6,0-2-6,0 2 5,3-2-5,-4 4 23,2-3-23,-1 3 22,-2-2-16,1-1-6,-3-3 33,2-2-33,-1-1 17,-1-1-17,3 0 6,-1 2-1,2-1-5,-1 1 6,1-1-6,1 0 0,-2 0 0,2-2 0,-1 0 22,-1-3-22,0-3-5,-1-1 5,0-2 0,-1-1 11,0 0-11,2-1 0,-1 0-6,3 0 6,-2-1 0,4 1-5,-3-1 5,1 1 0,-2 0 0,2 2 0,-1-3 0,2 3 0,-2-1 5,1 3-5,-2-2 0,-1 3 6,1-3-6,-1 0 0,1-3 6,1-1-1,-1-2-5,-1 0 0,0-3 0,-1 3 6,-1-3-6,2 3 5,-2-1 40,0 1-6,0 1-5,2 1-34,-2 0 5,1-1-5,1-2 6,-2-2 0,2 0-6,-2 0 33,0 5 6,1 5-11,3 6-22,0 5-6,0 1 22,0-2 1,-1-3-18,-1-6 1,1-3 28,-2-5-34,0-3 106,-1-2-100,3 1 16,-1-2-5,3 1 16,-1-1-5,1-4-22,1-2 11,5-8-17,1-2 0,4-5 5,2 1 23,4-4-28,-1 1 17,1-2-17,0 2 0,-2 0 0,2 3 0,-1 0 0,-1 1 6,1 0-1,1-1-5,0 0 0,2 0 0,1 0-5,-1 0 5,3 2 0,-1 0-6,1-1 1,0 1 5,1-1 0,-1 1 0,2 0 0,-2-1 0,4 1 0,-2-1-6,3 0 6,-1 0-6,1-2 6,-1 2-5,-2-2 5,0 2-6,-3-1 6,-1 4 0,-3 0 0,-1 3 0,-4 2-5,-1 1 5,-3 2 0,2 1 0,-5 1 0,3-1 0,-2 2 5,2-4-5,-1 0 0,4-1-5,-2-2 5,1 3 0,-2-2-6,1 3 6,-3 1-6,0 1 1,-5 1 5,2 1 0,-3 0 0,0 1 0,2-1 0,-2 1 0,2-3 0,0 1 0,-1 0 0,0 1 0,0 1-6,-2 1 6,-1 1-800,0 1-589,-7 5 1389,-4 6 0,1-3 0,-2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46.8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1 227 7755,'13'-9'163,"4"-3"-147,5-4-10,7-2-6,2 0-6,5-1 6,1 2 0,5 2 6,3 0-6,4 2 0,1 0 0,1 3 0,-1 1 0,-3 3 0,-4 3 0,-2 0 0,-5 3 0,-2 0 0,-2 0 0,-3 0 0,0 0 0,-4 0 0,-1 0 22,-3 0-22,-4 0 0,-4 0 0,-2 0 0,-3 0-5,-1 0-1,0 0 6,-1 0 0,1 0 0,1 0 0,3 0 0,-1 0 0,1 0 0,-3 0 0,-3 0 6,-1 0-174,-3 0-190,-1-8 358,-4 0 0,2-1 0,-2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52.2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1 160 8595,'12'3'0,"0"0"0,-2-3 0,2 0 0,0 0 0,1-2 0,1 1 6,0-2-6,1 1 0,2-1 0,2 2 0,1-3 0,1 1 0,-1-1-6,0 0 6,1-1 0,-1 1 0,2-3 0,1 2 0,0-2 0,1 0 0,2 1 0,-2 0 0,3 0 0,-1 0 0,1 0 0,0 1 0,0 1 0,-1 1 0,1 0 6,-3-1-6,0 1 0,-2 0 0,-3 0 0,-1 0 0,-1 0 0,0-1 0,1 0 5,-1-1 1,0 1-6,-2 0 0,-1 1 0,-2 0 0,-4-1 0,-2 1 0,-2 2-2878,-4-1 2878,-10 1 0,7 1 0,-9-2 0</inkml:trace>
  <inkml:trace contextRef="#ctx0" brushRef="#br0" timeOffset="928">525 601 6596,'4'19'73,"-1"5"-39,-3 8-1,-1 5 23,-3 8 0,-1 5-17,-3 8-5,0 3 5,-1 7-11,0 2 0,0 0-5,1-2 21,1-2-21,2-4-18,-2-3 18,4-3-18,-1-2 12,1-1 6,3-1 5,-2-2-12,2-2 7,0-3-23,0-6 11,0-4 17,0-7-28,0-3 0,0-7 0,0-4 22,0-4-22,-1-2 0,0-2 0,0-1 0,1-1 0,0-1 0,0 0-576,0 0 228,-2-19-245,2-7 593,-3-22 0,3 19 0,-2 5 0</inkml:trace>
  <inkml:trace contextRef="#ctx0" brushRef="#br0" timeOffset="1686">468 555 5902,'22'9'392,"-4"-3"-314,-18-6 45,0 0-67,47 44 56,-26-24-44,39 37-1,-36-34 34,1 5-51,3 2 23,1 4 0,0 7-12,0 2-33,1 5 17,-2 4-39,1 0 16,-2 3 28,-1 2-22,-1-2 23,-1 2-29,0-3 17,-2-2-22,0-2-11,-3-2-1,-2-3 12,-2-3-17,-1-6 0,-2-3 6,-2-9-6,-3-5 5,-2-9-5,-3-3 23,-1-5-1563,-1-1 1540,0-16 0,0 11 0,0-11 0</inkml:trace>
  <inkml:trace contextRef="#ctx0" brushRef="#br0" timeOffset="2333">423 1269 5857,'-5'0'213,"0"0"386,5 0-599,9 0 50,4 0 57,14 0-6,5 0-34,8 0 6,4-3-12,4 0-5,3-5-17,2 1-16,0-3 10,1 0-5,-4 0 0,-1 0-28,-8 1 6,-5 1 16,-9 0 6,-6 2 0,-8 1 39,-4 1-5,-6 1 61,-1 1-201,-2-1-101,0 0-107,0-1-459,0-2 745,0 1 0,0 2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09T03:31:59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2849 441 8080,'-4'0'986,"1"0"-549,3 0-319,12 0 162,7 1-101,17 2-11,6 2-95,7 0-51,4-1-11,1-2 23,-5-1-68,-5 0-44,-9-1-101,-9 0-84,-12 0 67,-7 0-348,-8 0-263,-12 0-100,-19 7 907,-11 1 0,11-1 0,8-1 0</inkml:trace>
  <inkml:trace contextRef="#ctx0" brushRef="#br0" timeOffset="200">2779 678 8007,'-3'2'711,"0"0"365,3-2-846,50-1-96,-21-1-111,43-1-23,-34-1-112,-1 0-224,-3 0-258,-4 0-403,-3 1-896,-6 1 1893,-3 0 0,-9 1 0,-4 1 0</inkml:trace>
  <inkml:trace contextRef="#ctx0" brushRef="#br0" timeOffset="714">3747 342 8030,'-3'-4'789,"0"1"-396,3 3-354,-6 18 84,2 14-50,-3 33 28,4 19-39,2 14-321,1-3 281,0-16-44,0-20-1,2-19-55,0-11-230,4-7-258,0-5 230,-1-8-73,0-6-325,-2-26-40,-2-6 1,-1 1 0,0 6-1</inkml:trace>
  <inkml:trace contextRef="#ctx0" brushRef="#br0" timeOffset="1154">3613 339 7845,'0'-18'487,"0"4"-297,0 14 62,38-20-117,-12 12-62,35-13-68,-22 18-10,-1 3 10,-4 7 6,-6 5 24,-9 9 21,-8 7-34,-7 6 6,-12 5-5,-5 4-23,-12 1 95,-4-2-17,0-5 79,4-10-79,5-8-78,7-9-156,6-6-158,4-3 297,16-10-16,2 2 27,16-7 6,1 6 0,4 3 0,3 3 0,-2 5 0,-4 5 78,-6 6 51,-9 8 11,-9 4 56,-5 3 11,-7 3-123,-5 2 62,-4-1-62,-7-3 6,-1-3-90,1-7-90,2-5-207,2-7-274,5-5-522,4-12-839,3-5 1932,8-12 0,-3 11 0,3 2 0</inkml:trace>
  <inkml:trace contextRef="#ctx0" brushRef="#br0" timeOffset="1456">4223 546 7783,'-2'6'745,"0"-2"-375,44-4-151,-10-1-18,40-2-128,-17-2 50,3-3-83,1 1-1,-6-1-39,-8 1-51,-12 1-161,-11 2-29,-10 1-326,-7-1-469,-15 0 1036,-6-3 0,2 4 0,1-1 0</inkml:trace>
  <inkml:trace contextRef="#ctx0" brushRef="#br0" timeOffset="1664">4423 346 9822,'-10'78'202,"2"-4"-174,8-27-28,0 3 0,0-1-118,0 0-341,0-6-258,4-3-3823,1-8 4540,6-8 0,-6-13 0,0-5 0</inkml:trace>
  <inkml:trace contextRef="#ctx0" brushRef="#br0" timeOffset="2094">5206 118 9279,'-14'78'672,"-3"2"-493,-4-13 6,-5 17-1137,-4 11 991,14-47 1,2 0 77,-11 35 151,8-22-268,6-16 218,3-13-409,3-4-61,0-1-212,1-5 518,3-7-670,-1-7-182,0-14 798,0-9 0,1 2 0,0 1 0</inkml:trace>
  <inkml:trace contextRef="#ctx0" brushRef="#br0" timeOffset="2366">5092 264 8125,'2'-4'369,"-1"1"147,-1 3-320,29 33 6,-10-6-28,25 34 27,-15-6-94,-2 4-18,1 8-89,-3-2 51,-5-5-46,-1 0-5,-4-10-95,-2-6-146,-3-10-201,-6-12-74,-1-10-470,-9-10 986,-5-10 0,2 3 0,0-3 0</inkml:trace>
  <inkml:trace contextRef="#ctx0" brushRef="#br0" timeOffset="2588">5062 712 9190,'-3'0'627,"0"0"62,3 0-639,43 2 28,-14-1-55,37 2-23,-27-1-11,-3 0-208,-7 0-212,-7 0-224,-6 1-236,-9-2-884,-4 0 1775,-5-2 0,0-1 0</inkml:trace>
  <inkml:trace contextRef="#ctx0" brushRef="#br0" timeOffset="-1141">1798 272 8399,'0'64'521,"2"7"-330,0 5 0,3 16-1337,-2 4 1330,0-9-32,-2-21 309,1-16-461,-1-13 207,2-5-212,-1-4-236,0-7-101,1-9 656,-1-8-918,0-14-180,-1-10-107,0-25 891,-1-7 0,0 13 0,0 11 0</inkml:trace>
  <inkml:trace contextRef="#ctx0" brushRef="#br0" timeOffset="-640">1779 333 7291,'0'-18'1035,"0"4"-867,0 14 96,0 0-169,44-27-34,-16 21-38,36-21-23,-29 31-51,-3 4 51,-6 6 56,-8 8 68,-6 3-40,-7 6 68,-7 4-57,-9 5 28,-7 3-45,-9-1-10,-1-3 77,-1-5-83,3-8 27,5-8-89,6-8-16,6-5-220,4-4 169,5-7-6,7-2 40,7-7 27,11-3-27,8 0 33,6 1-68,3 4-44,2 4-44,-1 5 27,-3 4-12,-6 8 141,-8 5 50,-9 10 97,-8 5 127,-6 4-67,-9 5 57,-6-1-46,-8 0-5,-5-3-118,-3-3 23,-1-7-113,1-5 23,1-6-28,2-6-241,4-2 45,2-4-224,4-3-140,5-3-174,3-7-3772,3-2 4506,3-4 0,1 9 0,0 2 0</inkml:trace>
  <inkml:trace contextRef="#ctx0" brushRef="#br0" timeOffset="-3446">223 90 6238,'0'5'358,"0"-2"157,0-2-251,0 0-113,0 1-28,0 0 17,0-1 392,0 0-34,0 1-324,0-1-106,0 1-40,0-1 33,0 2-33,0 2 73,0 2-95,0 5 39,-1 5-40,-3 7-5,-3 7 0,-3 7 23,-3 7-51,-1 6 61,-2 5-33,0 2 0,-2 3 17,2 1-11,2-1-12,1-5-11,3-4 12,2-6 5,3-7-28,1-5 0,2-5-6,0-2 28,0-3-22,0-2 23,-2-2-51,2-1 5,-3-4-21,1-1-41,1-4-27,0-3-135,0-3-21,2-2-119,1-2-413,-1-5-136,0-3 964,0-7 0,0 6 0,0 1 0</inkml:trace>
  <inkml:trace contextRef="#ctx0" brushRef="#br0" timeOffset="-2897">278 54 8102,'7'4'404,"1"2"-253,1 8 17,3 4 0,1 8-55,2 6 49,-1 9-78,4 12-22,-1 13-29,0 6-33,0 3 17,-3-8-11,-1-11 27,-1-6-33,1-5 0,0 0-28,0-3 28,-2-6 0,0-6-22,-4-6 16,0-7-95,-2-4 45,-1-5-84,-2-4-40,-2-2-144,0-2-164,-1-3-693,-5-3 1181,-3-6 0,2 5 0,0 0 0</inkml:trace>
  <inkml:trace contextRef="#ctx0" brushRef="#br0" timeOffset="-2581">12 649 8030,'-7'-3'599,"2"1"-594,5 2 427,0 0-230,46-2 22,-12 3-112,41-1-39,-23 4 0,-1 2-57,-2-2-4,-4 0-7,-7-2-5,-7-1-134,-8 0-113,-8 0-105,-6-1-47,-5 0 150,-2 0 1,-2 0 0</inkml:trace>
  <inkml:trace contextRef="#ctx0" brushRef="#br0" timeOffset="-2125">903 520 9733,'43'-1'414,"2"-1"-341,-4-1-73,6-3 6,3-3-6,-1 0 11,-4-1-34,-4 2-83,-9 1-28,-8 2-118,-9 3-23,-5 1-174,-6 1 91,-2 0-208,-4 7-503,-3 1 1069,-3 6 0,1-6 0,1-3 0</inkml:trace>
  <inkml:trace contextRef="#ctx0" brushRef="#br0" timeOffset="-1831">1171 314 7985,'-2'-5'1311,"0"1"-885,2 4-309,-2 1 23,1 5 39,-2 7 23,3 9-129,-3 9-6,1 6-61,-2 7-6,1 3 0,-1 3-6,2-1 6,0-2-174,2-3 29,0-6-113,0-4-156,1-8-265,3-6-82,4-8-101,2-6 862,3-5 0,-6-1 0,-1 0 0</inkml:trace>
  <inkml:trace contextRef="#ctx0" brushRef="#br0" timeOffset="9890">9511 384 8595,'5'3'202,"-2"0"-73,-3-3-22,39 2-90,-14-1-1,33 1-16,-25-2-50,-3-1-236,-4 0-218,-7-1-336,-8 0 369,-6 1 1,-5 1 0</inkml:trace>
  <inkml:trace contextRef="#ctx0" brushRef="#br0" timeOffset="10071">9443 588 8203,'0'6'611,"0"-1"-409,35-5-28,-8 0-152,32-2-22,-14-1-56,-1-2-376,-1 0-391,-2 3-1283,-8 0 2106,-8 2 0,-12 0 0,-7 0 0</inkml:trace>
  <inkml:trace contextRef="#ctx0" brushRef="#br0" timeOffset="10461">10122 221 9626,'-7'95'25,"4"-43"1,1-1-9,0 46-501,0 2 484,1-10-11,1-23-113,0-19 5,0-14-420,2-7-9,2-5-80,2-11-3726,1-13 4354,-2-13 0,-2 4 0,-1-1 0</inkml:trace>
  <inkml:trace contextRef="#ctx0" brushRef="#br0" timeOffset="10920">10119 246 8494,'4'-12'556,"-1"2"-428,-3 10-49,35-16-79,-13 11 28,32-11-28,-21 15 0,0 7-90,-5 5-44,-5 10 32,-8 5 102,-8 5 0,-8 3 6,-11 5 27,-10 1-33,-8 0 80,-5-4-47,1-5 102,3-8-29,6-9-106,8-7-90,9-5-72,4-8 112,10-2-58,8-7 58,12-1-12,9 2 62,6 2-61,4 6-12,2 3-73,-2 6 57,-6 8 38,-7 7 51,-11 7 163,-10 5 27,-10 4 125,-13 2 4,-10 1 0,-10-2-145,-6-2-29,-2-6-83,0-8-62,3-6-118,3-8-431,6-6-146,6-13-3805,8-4 4500,7-12 0,5 14 0,2 2 0</inkml:trace>
  <inkml:trace contextRef="#ctx0" brushRef="#br0" timeOffset="11421">10796 476 7677,'1'-2'229,"1"0"-156,-2 2 62,19 12-1,-15-2 28,15 11 6,-21-8 96,-4 0-51,-5-3-67,-2-3-34,0-3-112,0-3-151,1-5-74,4-4 23,2-7 45,3-4 101,2 0-33,5 1 50,3 5 27,3 3-4,3 6 16,-3 2 16,0 3 164,-4 5 27,-2 2-90,-2 5-117,-2 0-56,0 0-436,-4-3-1155,0-3 1647,-4-4 0,4-2 0,1-1 0</inkml:trace>
  <inkml:trace contextRef="#ctx0" brushRef="#br0" timeOffset="11775">11295 101 8965,'2'-10'908,"0"2"-796,-2 8-95,0 0 27,-19 48-44,3 0 11,-1 1 1,0 6-168,3-6 0,2 0 156,0 6 0,0-1 17,2-3 0,0-1-12,-4 34-5,4-21 0,6-20-129,2-10-195,1-7-248,1-4 157,0-11 150,0-13-776,1-15 1041,0-13 0,0 11 0,1 2 0</inkml:trace>
  <inkml:trace contextRef="#ctx0" brushRef="#br0" timeOffset="12038">11237 38 7878,'3'-9'594,"0"3"-174,-3 6-27,0 0-208,26 42 5,-9-8-123,22 41-44,-14-13-7,-2 2 7,1 6-18,-4-3-5,-3-4-151,-3-1 11,-4-8 0,-4-2-213,-2-10-213,-4-8-44,-4-14-135,-4-9 745,-5-8 0,6-3 0,0 0 0</inkml:trace>
  <inkml:trace contextRef="#ctx0" brushRef="#br0" timeOffset="12273">11181 594 8718,'-4'0'774,"0"0"-343,4 0-347,36-4 0,-7 4-84,32-3-5,-16 3-247,-3-1-297,-3 1-365,-8-2-1074,-7-1 1988,-9-1 0,-8 1 0,-4 1 0</inkml:trace>
  <inkml:trace contextRef="#ctx0" brushRef="#br0" timeOffset="6060">7885 341 7078,'-5'-1'67,"0"0"-67,1 1-73,-1 0-140,-1 0-212,-1 0-3606,-1 2 4031,0-2 0,3 0 0,1 0 0</inkml:trace>
  <inkml:trace contextRef="#ctx0" brushRef="#br0" timeOffset="6986">7653 52 6759,'-2'-9'341,"0"2"-279,2 7 442,0 0-364,-4-16-12,3 12 7,-4-12-1,5 16 45,-2 0-106,-1 4-34,-1 5 29,-3 9-46,-4 14 28,-5 18 6,-7 24-396,-5 21 410,13-41 0,0 1-17,1 2 1,-1-1 30,2-1 0,0-2-48,2-2 1,1-1 86,-8 36-50,4-13-11,4-18-40,4-12-44,1-10 22,2-3-45,0-2-45,2-6 296,0-6-498,1-9-173,0-4-139,0-17 604,0-18 0,0 11 0,0-8 0</inkml:trace>
  <inkml:trace contextRef="#ctx0" brushRef="#br0" timeOffset="7442">7595 50 7268,'1'-5'442,"0"2"-106,-1 3-229,20-13 38,-11 11 96,16-4-45,-15 17-39,1 11-5,4 6-40,2 10 73,3 5 11,2 8-34,2 5-89,0 4 11,0 5-62,0 0 23,-3 2-11,0-2-29,-4-4 35,-1-4-40,-3-8 22,-3-6 0,-2-8-44,-2-9 5,-2-7 12,-1-7-51,-3-5-73,1-4-852,-1-2 371,-6-7 610,-5-11 0,3 6 0,-2-4 0</inkml:trace>
  <inkml:trace contextRef="#ctx0" brushRef="#br0" timeOffset="7794">7428 500 7100,'-5'-4'862,"1"0"-615,4 4 257,0 0-314,49-12-43,-17 7-97,42-8 0,-28 12-22,0 0-28,-3 1 0,-3-1 0,-5 1-106,-5 0-35,-6 0-133,-7 0-73,-4 0-118,-7 0-196,-2 0 265,-4 0 0,0 0 1</inkml:trace>
  <inkml:trace contextRef="#ctx0" brushRef="#br0" timeOffset="8531">8113 527 7582,'0'-5'862,"0"1"-812,0 4-44,-1-31-12,1 16 12,3-24 5,2 25-11,5 3 0,2 4-39,0 2 11,0 4-28,-1 2 56,-1 7 28,-3 4-28,-2 7 78,-3 3-33,-2 1 73,-5 1-12,-1-3 29,-6-3-35,-1-4 19,0-5-74,0-4-45,-2-3 0,1-8-96,-1-4 34,2-10-50,3-2 62,3-4-6,3 1 22,3 3-44,6 3 27,4 5 46,6 6-57,3 4 56,1 3-22,-1 6 23,0 4 5,-4 6 61,-2 5-10,-6-1 22,-3 1 27,-2-2 12,-1-3 85,-3-4-96,-1-4-51,-4-3-50,-1-3-190,-3-3-197,2-5-308,0-6-1130,4-5 1825,2-3 0,2 10 0,2 3 0</inkml:trace>
  <inkml:trace contextRef="#ctx0" brushRef="#br0" timeOffset="8980">8539 217 8674,'-3'-1'471,"0"0"-494,3 1 23,-1 48 68,2-8-63,1 51 40,1-18-39,1 4-6,-2-7 0,1-13 5,0-6-10,0-10-35,0-6-77,0-9-114,-1-11 75,0-9-522,-2-12-218,0-19-274,-2-11 1170,-3-16 0,1 24 0,0 5 0</inkml:trace>
  <inkml:trace contextRef="#ctx0" brushRef="#br0" timeOffset="9424">8534 176 7335,'7'-12'756,"-1"3"-621,-6 9-79,44-3 0,-19 7-51,36 2-10,-33 10-40,-3 4 22,-5 5 1,-6 0 22,-7 3 39,-5 0-39,-8 1 62,-5-1 5,-8 0 51,-3-5-1,-1-3 85,4-6-129,5-7-73,6-3-107,5-3-38,5-4 145,8-2 0,7-2 5,10 1 18,6 2-46,2 2 23,1 1 0,-1 6-28,-5 2-67,-5 5 95,-7 4 0,-7 4 129,-5 2 56,-6 4 67,-10 2-56,-5 4 79,-10 0-85,-3-2-33,-3-2-34,-1-5-78,2-8-45,2-6-168,2-6-246,3-9-254,4-11-3614,4-6 4282,6-8 0,5 14 0,2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7:05.0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65 227 6344,'-11'-35'370,"0"6"-264,11 26-39,-2-2-27,1 1-40,1-2 22,-4-3 17,4-1 0,-1-5-16,1-1-1,0-2-22,0 0 6,0 1-6,0 1 0,0 4 0,0 4 39,0 4 179,0 3-218,-8 5 0,3 3 0,-6 6-28,5 6 17,3 5 11,2 6 0,1 7-28,12 3 28,6 3 23,17-3-7,8-3-16,5-8 0,2-9 0,-3-9-50,-2-7 50,-4-8 28,-7-11 17,-5-10-12,-10-11 12,-6-5-6,-8 0-22,-2 0 33,-4 5 40,-7 6 28,-6 8-57,-5 5-61,-5 7 0,2 3 0,-1 6 34,3-1-34,1 2-6,4 7-22,1 3 23,6 8-1,3 5 0,3 3-16,2 5 22,0 1 0,8-1 17,1-2-17,10-6 0,-2-4 0,3-7-39,-2-6-57,-1-3 46,-1-6 33,-3-13-11,0-8-22,-6-17 16,-2-2 18,-3-3 16,-2 7 27,-6 7-27,-5 12 6,-6 9-6,-4 7 22,1 7 6,2 11-22,2 11-6,5 14 45,4 8-40,4 0-5,3-2 6,2-7 33,4-9-33,5-7-1,4-9-5,1-7 0,-1-3-67,-1-3 67,-2-1 56,-2-8 0,-2-4-17,-2-7-11,-3-3 12,-2 3-7,-1 0-5,0 5-22,-3 4 5,-5 3 11,-4 5-22,-4 2 51,1 1-40,1 4-11,1 7 0,1 9 0,1 8 6,5 5-6,2 0 0,3-2-45,1-7 28,0-7 11,0-8 6,4-4-50,2-5 50,4-6 0,2-6 45,-2-10-23,1-7-22,-3-4-39,-4 1-17,-1 0 50,-3 3-44,0 0 5,-5 5 45,-5 5 0,-6 6 0,-4 7 0,-1 3 34,1 7-17,1 10 11,0 8-23,5 10 23,3 2-22,4 0-6,3-5-23,3-3 7,1-7-52,0-4 52,3-7-7,2-4 23,4-3-50,1-1 50,0-2 84,-1-11-51,-1-9-33,-2-14-16,-3-7-35,-1-3 23,-2 0 28,0 4 6,-9 9-1,-4 8 46,-10 12-40,-2 7 23,-1 6-29,-1 12 18,1 6-7,2 13 7,5 4-23,6-1 5,5 0-5,4-4-44,3-3 27,2-3 17,9-6 0,4-2 5,8-6-5,2-4 6,0-2-6,0-3-22,-2-1 22,-1-8 56,-4-5-12,-5-10-27,-5-8-17,-4-3-61,-3-4 27,-8-2 34,-6 2 34,-12 5-29,-3 6 23,-3 10-28,1 7 84,5 6-45,2 4-22,7 6-17,7 6 0,3 7 0,6 8-17,1 0 6,6 0-34,4-2 23,8-5 22,5-3 11,2-5-11,3-3 0,0-1 0,1-4-151,-2-1-135,-3-1-262,3-10 548,-8-8 0,-5 4 0,-6-1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8:19.4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1 717 8007,'15'-1'34,"2"-2"-29,4-5 1,2-1 11,5 0-17,1-2 0,1 0 0,3 0 5,-2 1-5,-1 1 0,-1 2 6,-3 1-6,-1 3 0,-1 2 0,0-2 0,0 1 0,0-1 0,0-1 0,-2 0 0,0 1 6,-2 1-6,-2 1 0,-2 0 0,-2 1 0,-3-1 0,-2 0 5,-2 0-5,0-1 6,-2 2-6,0-1 5,-1-1-5,-1 2 0,0-1-469,-1 1 1,0 0 0</inkml:trace>
  <inkml:trace contextRef="#ctx0" brushRef="#br0" timeOffset="2077">594 595 7694,'14'-2'89,"1"1"-83,-3 1 22,3 0-23,0 0 29,2 0-6,0 0-11,0 0 5,0 0-5,2 0 5,0-2-22,1 1 0,1-2 6,1 0-6,2 0 0,1-1 6,1 1-6,1 2 5,-4-2-5,0 3 0,-4-3 6,0 1-6,-4 1 22,0-2-16,-4 1 39,0-1-17,-4 0 5,2 0-10,-2 1-23,-1 1 0,0-1 5,0 2-5,-2-1 0,2-1 6,-2 2-1,1-1-867,-3 1 862,-13 0 0,8 0 0,-9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0:03.1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1 656 6137,'0'14'336,"0"-3"-129,0-9 1411,0-1-1545,4-1-11,2 0-17,4 0-6,2 0-6,1 0-5,3 0 12,2 0 16,3 0-17,3 0 0,1 0-11,3-3 0,-1 0-6,0-3-16,1 1 16,-1 0-22,2 2 28,-2 2-22,2-2 11,-2 3-17,0-3 28,1 1-28,-1-1 28,2 0-6,1 0 1,3 0-23,1 1 0,0 1 6,2 1 11,-2 0 5,3 0-22,1 0 6,1 0-6,2 0 5,1 0 1,3 0 22,1 0-28,3 0 6,1 0 33,2 0-34,0 0 23,2 0-5,0 0 5,0 0-28,0 0 17,-4 0-17,-1 0 0,-2 0-6,1 0 6,0 0 0,1 0 6,2 1 16,2 1-16,3 0 22,-1 0-28,1-1 5,-1 0 18,-4-1-23,0 0 22,-5 0-22,0 0 0,-4 0 0,2 0 6,-2 0-6,2 0 5,-3 0 1,1 1 22,-2 1-28,0 0 5,-2-1 1,1 1 16,-3-2 1,0 1-18,-2-1 29,-2 0-34,0 0 6,-1 0-6,0 0 5,-1 0-5,-1 0 0,2 0 0,-2 0 6,0 0 11,1 0-12,-2 0-5,1 0 0,-2 0 0,-1-1 0,-2 1 0,-1-3 6,-2 2-6,1 0 0,-2 0 0,1-1 0,-2 0 5,1 0 12,-3 1-11,2-2 16,-2 3 12,-2-1-12,0-1-22,-1 2 0,-2-1 0,0 1 0,-2-2 23,-1 2-18,-1-1 12,-3 1 5,0 0-2884,-3-2 2862,-17 6 0,11-4 0,-13 4 0</inkml:trace>
  <inkml:trace contextRef="#ctx0" brushRef="#br0" timeOffset="2654">3036 43 7005,'-15'-15'756,"3"3"-566,12 12-106,-6-7-45,4 5 17,-4-5 157,6 7-157,6 0 6,5 0 16,9 3 23,6 3 33,3 5-33,5 3-34,-1 3-27,3 0 11,-1 3 10,0-2 7,0 3-18,-1 1 0,0 1-33,0 3-17,-1 0 23,-1 2-7,-1 1 7,-1 0-18,1 0 23,-2 2-5,2-4-1,-4 2 1,2-1-23,-3 1 16,-1 0 12,-1 2-22,-2 1-6,-1 2 11,-1 0-11,-1 3 6,0-1-6,-1 4 5,-1-2 1,-1 3 22,-1 1-22,-3 1-6,0 0 11,-2 0-11,-2 1 33,1 0-33,-4 5 0,0 1 6,-3 3 0,-1 1 10,-1 1-10,0 0 39,0 2-23,0 0-16,-3-1-6,-3 2 5,-6-2 18,-4 2-23,-1-1 0,-2 1 5,2-1 12,-3-1-17,1-2 11,-3-2-11,1-2 0,-1 0 6,0-3-6,2-1 6,-2 0-1,0-2-5,1 2 6,-3-1-1,4 1-5,-2-3 17,0 0-11,1-1-6,-1-1 0,1 0 0,3-4 0,-3-1 0,4-5 5,-2-2 1,4-4-6,0-5 6,4-2-6,1-5 0,3-3 11,2-4-11,2-3 28,0 0 22,2-3-16,-2 3-34,-2-1 0,1 2 0,-4 1 0,3 2 0,-2 0-17,0 0 17,1 1 0,-1-2 6,0 2-6,-1-1 5,0 0 1,0 0-6,1-1 5,0 1 1,2-3 0,-1 2-6,2-2 22,-1 0-16,2-1 167,1-1-173,11-1 6,1-1-6,13 0 45,1 0-6,5-1 11,5-4-22,5 0-5,4-4-1,5 1-11,3-1 12,2 0-23,0 0 22,1 0 0,-3 0 1,4-1-18,-4 1 18,2-1 10,-2-1-33,0-3 6,2 0 16,1-1 12,4-2-34,3 0 34,5-1-34,3-2 0,4-2 0,-1 1-245,1-2 245,-3 3 0,-2 0 0,-6 2 6,-5-1-6,-5 2 0,-5 1 39,-1 0-33,-2-2 10,1-1-16,0-3 0,2-3 0,2-1 6,0-3 0,3 0-6,-3-2 0,0 2 283,-4 0-283,-1 1 6,-5 1 16,2-2-16,-3-2-6,1 0 5,-2-2 1,-2 2-6,-3 0 6,-5 3 16,-2 3-22,-1 1 0,-1 2 0,0 0 0,-2 2 6,1 0-6,-3 2 28,-1 1-23,-1-1 23,0 2-28,0-1 45,0 2-45,0-1 6,0-3-6,0-1 22,1-1-11,-3 0-5,0 2 16,-3 2-22,0 1 39,-2 3-5,-1 2 5,-2 2-33,-4 3 27,0 2-3063,-2 3 3030,-7 1 0,4 0 0,-6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08:01.4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1285 1276 7111,'-6'5'639,"2"-1"-399,4-4 786,-3 0-1026,8 4 17,4-1 5,15 1-22,7-3 6,9-1-1,5 0-5,9 0 28,5 0-22,5-4-6,6-1 0,0-4 28,3 0-28,-3 1 0,-1 0 6,-6 4-6,-4 1 0,-4 1 0,-6 2 0,-4 0 0,-6 0 0,-7 0 5,-2 0-5,-4 0 0,0 0 0,-6 0 11,2 0-11,-5 0 6,2 0-6,-2 0 0,-2 0 6,-1 0 22,-4 0-23,0 0-5,-4 0 6,2 0-1,-6 0-593,3 0-465,-25 9 1053,2 1 0,-6 0 0,9-2 0</inkml:trace>
  <inkml:trace contextRef="#ctx0" brushRef="#br0" timeOffset="829">113 75 7218,'-3'29'324,"-1"11"-251,-6 23-34,0 17-1110,-6 15 1096,9-42 0,-1 0 3,0 2 0,0 1-8,1 0 0,1 0-6,0-2 0,0 1-14,2-3 0,1-1 0,-2 42 0,3-11-40,2-14-88,0-15 334,0-14-458,2-14 123,1-13-146,3-7-223,2-30 498,1-8 0,-4 1 0,0 6 0</inkml:trace>
  <inkml:trace contextRef="#ctx0" brushRef="#br0" timeOffset="1178">99 1 4826,'62'60'190,"-1"1"1,-3-3-1,-9 0 443,-21-14 1,-5 1-595,2 2 0,-2 1-31,1 1 1,-2-1 2,0 1 0,-1-1-5,15 38-6,-6-6 0,-4-16 390,-7-12-480,-6-14-78,-6-12 267,-4-10-407,-3-9 385,-12-8-889,-8-14 812,-14-7 0,13 4 0,3 3 0</inkml:trace>
  <inkml:trace contextRef="#ctx0" brushRef="#br0" timeOffset="1388">137 749 6344,'-8'5'566,"2"-1"-225,6-4-161,44 4-41,-12-2-38,42 3-67,-23-4-34,4-1-73,-2-2-212,-4-6-270,-3-5 555,-8-2 0,-17 5 0,-7 3 0</inkml:trace>
  <inkml:trace contextRef="#ctx0" brushRef="#br0" timeOffset="69938">5411 764 6087,'0'-13'123,"0"2"-118,0 11 947,0 0-823,6 5-11,0 1-6,6 8-12,-2 3-21,1 9-23,3 6-11,2 10-12,2 4-5,0 9-5,0 5-7,-2 7 7,0 7-6,-2 5-2633,1 6 2678,-1 6-1082,-2 7 1045,-5-46 0,0 1 3,-2 2 0,0 0 3,1 1 0,0 0-6,0 1 0,0 0-11,0-2 0,0 0-14,0 0 0,1-1 0,1-2 0,-1-1 0,7 47 0,3-6 6,-3-6-1,1-5-730,-3-6 753,0-2 11,-3-2-576,1-2 571,-3-2 1260,0-4-1277,-1-4-17,-1-9 1052,1-7-1052,0-8 988,-2-6-988,1-6 917,-2-4-917,-1-7 793,0-3-838,-2-6-538,0 0 45,0-32-296,0-2 834,0-31 0,0 30 0,0 5 0</inkml:trace>
  <inkml:trace contextRef="#ctx0" brushRef="#br0" timeOffset="71023">5530 966 6389,'-17'7'633,"3"-1"-588,14-6-12,0 0 79,-1-8 56,0 1 50,0-6 18,1 4 10,0 0-123,0 1-50,4-1-39,2 1-12,9-1 17,4 0 0,8-2 6,10 0 0,8-2 0,9-1 5,8-2-5,4 2 0,6 1-6,1 2-11,2 0-6,0 4-16,2-1-279,1 3 301,2 1-28,4 2 6,1 1-1,2 1 23,1 1-5,1 6-396,-2 3 401,-3 6 0,-4 0-23,-7 1 40,-5 2-23,-5-1 7,-5 0 256,-4 1-279,-2 1 50,-5 0-40,-3 1 12,-3 2 12,-3 0-18,-6 2 401,-1 0-378,-6 2-17,2 0-23,-3 1 34,2-1 23,-2 2 33,-2 2-44,0 3-12,-3 0 28,-2 4-5,-2-1 5,-4 4 6,-1 2-12,-5 1-5,0 4 28,-3-1-39,1 2 0,-3 1-6,2-3-22,-2 1 11,0-4 11,0 0-39,0-3 28,0-3-6,-3-6-22,0-4 34,-2-6-23,2-6-11,1-5-45,-1-7-179,0-3-358,-3-2-270,-5-16-279,0-3 1131,-7-14 0,10 16 0,-2 4 0</inkml:trace>
  <inkml:trace contextRef="#ctx0" brushRef="#br0" timeOffset="72676">5680 3645 5958,'-8'-8'448,"2"1"196,6 7-510,-3-17-39,3 11 1,-4-13-18,6 12 17,4 0 28,4-3-11,6-2-5,3-4-12,5 1-28,2-3 6,2 1-17,-1 0 0,1 0 5,-4 3 23,0 2-5,-4 1-1,-4 2 29,-3 1 16,-4 2-39,-1 3-17,-1 2-5,-2 1 28,2-2 5,0 2 17,1-2-11,7 1 0,1-1-28,7-1-17,5 0 22,4-1-5,6-1-23,3 0-27,1 0-18,6 0 79,1-1-50,6-2-34,3 0 0,3-2 5,2 0-5,2-2 0,-2 1 6,2 1 0,-1-2-1,1 1-5,0 0 6,-2-1-1,-5 2 12,-2 0-17,-5 2 6,-1 0-6,-4 2-6,0-1 6,-4 0 6,1-1 16,-5 0-22,-3 0 0,-4-1-5,-4 3 5,-5-2 5,-3 2 1,-4 0-1,-1 0-5,-1-2 0,1 2 0,0-3 0,1 1 0,0-1 17,1 0-11,0-2-6,0 2 5,1-3-5,0 1 17,0-1-11,0-1-6,-1 0 5,-1-1 23,-1-4-28,-2-1-28,-1-3-11,0 2 39,-3 1-5,1 2-12,-4 1 11,0 5 12,-2 2-12,1 2 12,1 0-6,-2-1 0,2-2 5,0 0 1,-1-4 0,1 0-6,-3-1 0,1-1 5,-3 2-5,3-1 0,-1 1 0,2-1 0,-3 0-22,2-2-12,-1-1 6,2-2-17,-1-3 12,1-2-1,-1-1 6,0-2 28,1 2 6,-1 0-6,-1 2 0,1-1 0,-3-1-23,2 2-16,-2-4 39,0 2-28,0-1-11,0 0 17,0 0-1,0 1 18,0-2-1,0 1 6,0 0-6,0 2-22,0-1 28,0 1-44,0-2 10,0 0 6,0 0-45,0-1 23,-2 1 39,1-1 11,-1 3-6,0 1 6,2 4-6,0 2 6,0 2-22,0 3-23,0 2-56,0 1-67,0 2-101,0 0-123,0-1-168,0-3-521,0 2 1081,-1-2 0,0 7 0,0 1 0</inkml:trace>
  <inkml:trace contextRef="#ctx0" brushRef="#br0" timeOffset="127391">11312 1601 6624,'-2'-12'594,"0"2"-477,2 10-50,0-23-22,0 11 67,0-19 6,0 18 16,0 2 17,0 2 23,0 1-40,0 3 57,0 2-186,3 2-5,2 0 17,6 0-11,4 0 27,4 1 7,6 0 72,6 0 44,3 0-38,5 0-44,2 0-18,2 0-12,1 0-10,1 0 39,2 0 50,1 1-45,6 4-55,1 0 16,3 4-11,1-2 6,1 3 16,3 0-28,2 1 12,1 1-17,4 3 39,-2 1-28,2 4 28,-2 1 0,-1 2-11,1 3-6,-3 0-17,-1 2 23,-2 0-6,-4-1 23,-2 1-17,-3-1 22,1 0-17,-3-3-27,2-1-1,-2-2-22,-1 1 34,0-1-34,-2 1 22,0 1-22,-1-2 39,-3 2-39,-1-1 28,-2-1-22,-1 0 22,-3 0-23,-3 0-5,-2-3 6,-2 4-6,-2-2 22,-2 1-22,1 2 6,-3 0 0,2 2 16,-1-1-22,1 1 0,1 1 0,0 0 0,0 0 17,1 1-17,-1-3 0,-1 1 5,1-4 12,-5 0-17,2-3 0,-4 1 6,-1-2-6,0-1 0,-2 0-6,0-1 6,0-1-5,-2 1 5,1-1 0,-1 1 0,-1 0 0,1-1 5,-2 1-5,1-2 0,-2 2 0,0-2 0,-2 2 0,0-3 0,1 2 6,-1-2-6,-2-1 0,1-2 0,-2-1 0,-1-4 0,0 1 0,-1-1 0,-3 0 0,1 0 0,-2 0 0,3 1 0,-1 1 0,2 1 5,-1-1-5,2 0 6,-2 1 11,0-2-12,-1 1 12,-3-3 403,2-1-414,-2 3 44,-5 2-50,-2 4 6,-8 4-1,-3 0 1,-2 5 16,1-1-22,-1 1 0,4-2 0,-1-1 0,4 0 0,-1-2 0,2 0 0,0-1 0,2-1 0,1-3 0,1-2 0,3-1-28,0 0 28,1-4 6,2 1 0,-1-4-673,3 3 600,5-11-23,4-1-22,8-10-16,3-3-1,2-1 34,2-1 22,-1-1 0,-3 1-45,-1 0-38,-4 2-74,-1 0 118,-1 2-1,-2 0 74,0 2 0,0 2 16,-3 1 23,-1 3-28,-1 1 28,-2 1 0,3 0-5,-4 1-29,2 0-27,-1-2-46,-1 2 29,-1-3 22,1 2 33,-2 1 23,0 2 0,1 1 0,-2 1 118,1 2 1445,-1 0-1568,3 3-1,0-2 6,3 2 6,2 0 44,5 0 0,5 0-5,6 0-17,7 0-5,5 0 21,8 0-21,4 0-18,9 0 63,8 0-63,11 0 40,10 0-11,11 0-23,-45 1 0,1-2-6,3 0 1,1-2-941,3 0 0,0-2 966,1 0 0,0-2-29,1-1 1,1 0 8,-1 1 1,0 1-10,-1-1 1,-1 1-3,-3 2 0,-1 1-102,-5-1 0,-1 2 107,35 0 1,-18 1 16,-15 1-22,-18 0 1895,-9 0-1872,-11-2-18,-6 2 29,-3-3 218,-1 3-246,1-3-6,0 3 0,0-3 0,2 3 6,-4-2-1,2 2 258,-3 0-727,0-2-544,-19 1-1412,-7-2 2420,-22 3 0,21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0:33.1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93 6479,'9'-7'672,"-1"2"-325,-8 5-168,3-9-45,-1 5 29,1-5-7,-1 6 309,-2 3-448,0 16-11,0 6 33,-3 26-11,-1 9 28,-3 18-34,0 11-11,4 10-11,0 4 28,3-3-28,0-4 0,0-9-3386,0-6 3386,0-10 6,0-8-6,0-13 22,0-10-22,0-11-56,0-11-67,0-7-40,0-5-173,0-3 3230,1-9-3476,4-25-225,1-13 807,3-24 0,-4 33 0,-1 7 0</inkml:trace>
  <inkml:trace contextRef="#ctx0" brushRef="#br0" timeOffset="818">106 53 6411,'0'-7'689,"0"2"-331,0 5-290,6-10-29,0 8 0,9-8 6,2 10-17,5 0-28,7 0 5,2 4 1,5 3 0,-3 5-6,0 2 5,-6 0 12,-4 1 39,-9-1 11,-3 3-11,-7 0-11,-1 2-17,-3 3 0,-1 2 0,-7 3 0,-6 2-28,-9 0 28,-2 0-28,-4 1 6,0-3-6,-1-1 0,3-6-17,3-5-6,2-3 18,5-5-29,2-3 34,3-1 0,5-3 0,1 1-213,4-1 213,11 0 17,7-2 6,16-4-1,8-4-16,7-1 16,5 1-22,2 3 6,1 3-6,-4 2 0,-2 2 0,-4 3-6,-7 5 0,-6 3-10,-7 5 16,-7 3 5,-5 4 1,-6 2 11,-4 5-12,-1 2 29,-9 4 5,-6 2 51,-11 0-12,-10 4-28,-7-2 1,-5 1 10,-6-3 7,-2-2-1,-1-4 22,1-7-33,2-7-11,5-6-39,4-7-6,5-3-28,8-2-157,6-2-39,7-4-50,5-4-230,7-8-375,2 1 879,3-6 0,0 11 0,0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1:37.6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263 914 6523,'47'-49'460,"-11"6"-416,-34 37-38,0-6 11,-1-1-17,3-5 0,-1 0 0,2-4 61,-1 2 40,1 2 6,-2 2 16,1 5-28,-2 4-28,1 4 101,-3 2-101,1 20 12,-1 9-51,-1 29-23,-7 14-5,-4 18 0,2-37 0,-1 1-365,0 6 0,0 1 365,-1 5 0,0 0-23,1 2 1,0 0 14,0-1 0,1-1 8,1-3 0,1-2-14,2-6 0,0-1-3,-2 38-6,4-20-399,3-16 265,1-20-50,0-15-56,0-11-174,0-30-185,0-10 622,3-26 0,-2 24 0,2 4 0</inkml:trace>
  <inkml:trace contextRef="#ctx0" brushRef="#br0" timeOffset="390">294 641 7425,'28'-5'409,"1"13"-157,-7 13-56,9 20-1792,3 16 1713,7 15 519,3 16-619,-21-40 0,0 1-17,2 1 0,0 1 11,-2 0 0,0-1-536,1-2 1,0-1 524,17 40 0,-2-12 6,-8-14-6,-6-13 0,-6-12-62,-7-12 729,-4-8-841,-4-7-83,-3-6-281,-7-2 940,-8-2-402,-8-8 0,6 6 0,3-5 0</inkml:trace>
  <inkml:trace contextRef="#ctx0" brushRef="#br0" timeOffset="662">110 1343 8002,'-6'3'72,"1"0"236,5-3-196,94-5-28,-40-1-64,10 2 0,2-1 13,-3-1-33,-6 2-5,-10 2-147,-9 0-161,-9 2-225,-6-2-380,-5-3 918,-3-4 0,-8 3 0,-2 1 0</inkml:trace>
  <inkml:trace contextRef="#ctx0" brushRef="#br0" timeOffset="1290">1663 534 7565,'-19'-10'269,"4"2"-185,15 8-6,0 0-39,-6 91 6,4-30-17,-1 10 0,0 4 34,5 22-23,-1-44 0,1 1-1088,1 0 0,0 1 1082,0 0 1,0-1-353,1-2 1,-1-1 340,6 43-22,-1-14-5,2-16-130,1-17 23,-1-15-128,-3-13-46,0-10 1354,-4-23-1903,-1-15 835,-1-23 0,-1 20 0,0 2 0</inkml:trace>
  <inkml:trace contextRef="#ctx0" brushRef="#br0" timeOffset="1797">1602 709 7100,'-4'-23'521,"1"6"-420,3 17 106,0 0-123,53-70 17,-19 47-73,6-15 0,3 3 0,7 29-23,0 3-5,-6 4 0,-8 13-17,-9 12 17,-12 20 40,-7 15-40,-12 10-1088,-16 10 1122,-10-1 248,-16-1-259,0-10 5,-1-14 17,8-12-45,10-17 0,10-12-23,11-9 822,5-7-804,17-13 5,10-6 0,22-14 0,13 1 5,7 1-5,6 9 6,0 10-6,-4 7-28,-6 8 22,-11 15 6,-13 12 140,-15 17 6,-11 13 50,-9 5-28,-12 6 6,-7-1-28,-12-2-34,-6-8-39,-2-7-34,-1-10-39,-1-11-50,1-11-146,-1-10-141,1-4-94,2-10-303,3-13 734,8-6 0,10 3 0,6 6 0</inkml:trace>
  <inkml:trace contextRef="#ctx0" brushRef="#br0" timeOffset="3712">2856 1058 8433,'11'-5'84,"-2"1"78,-9 4-22,62 0 34,-19 0 56,54 0-23,-32 0-55,0 0 38,5 0-33,0 0-23,5 0-5,3 0-62,1 0-39,1 0-28,-7-2 34,-1-1-29,-12-1-5,-8-1-67,-11 2-129,-12 2-112,-10 1-50,-11-2-119,-5 2-234,-6-8-1036,-11 0 1747,-6-7 0,3 8 0,3 0 0</inkml:trace>
  <inkml:trace contextRef="#ctx0" brushRef="#br0" timeOffset="4010">3442 571 7598,'-4'-5'773,"1"1"-532,3 4-6,0 20-44,4 10-67,3 29-35,6 14-61,2 15 0,-1 9-25,-7-46 0,-1-1-3,8 47-203,-2-6 203,0-13-101,1-13-141,-2-18-211,-3-15-152,0-16-476,-5-16 1081,0-18 0,-3 7 0,0-6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3:52.2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1 160 8595,'12'3'0,"0"0"0,-2-3 0,2 0 0,0 0 0,1-2 0,1 1 6,0-2-6,1 1 0,2-1 0,2 2 0,1-3 0,1 1 0,-1-1-6,0 0 6,1-1 0,-1 1 0,2-3 0,1 2 0,0-2 0,1 0 0,2 1 0,-2 0 0,3 0 0,-1 0 0,1 0 0,0 1 0,0 1 0,-1 1 0,1 0 6,-3-1-6,0 1 0,-2 0 0,-3 0 0,-1 0 0,-1 0 0,0-1 0,1 0 5,-1-1 1,0 1-6,-2 0 0,-1 1 0,-2 0 0,-4-1 0,-2 1 0,-2 2-2878,-4-1 2878,-10 1 0,7 1 0,-9-2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5:10.5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0 365 6199,'6'7'565,"-1"-1"1221,-5-6-1786,6 0 0,3 0 0,9 0 0,5-2 6,5-1-6,3-1 0,7-3 0,-1 1 0,3-1 0,0 0 0,-2 0 0,0 2 0,-3 1 0,-1 1 0,-1 0 0,-3 1 0,1-1 0,-2 3 0,3-3 0,1 0 0,2-2 0,1 0 6,5-2-6,0 2 0,3-2 0,0-1 0,-2 2 0,-2-2 0,-4 4 0,-2-1 0,-2 2 0,-1 0 0,1 0 0,1 0 0,1-2 0,2 2 0,1-3 5,2 1-10,4-1 10,0 1-5,1 1 0,2 2 6,-2 1-6,2 1 0,-2 0 0,-1 0 0,0-1-6,-3 0 12,1-1-12,-1 0 6,0-1 0,0 1 6,-1-1-6,1 2 0,0-1 0,2-1-6,-1 3 12,3-1-12,-2-1 6,2 2 0,-3-1 0,3-1 17,-3 2-17,3-3-6,-1 1 6,2-1 0,0 0 0,2 0 0,0 1-5,2 0 5,2 0-6,2-1 6,2 1 0,-1 1 6,1 1-12,1 0 6,-3-1-5,3 0 5,-5-2-12,2 2 12,-2-2 0,0 0 6,-2 0-6,-1-2 0,-2 2-6,-3-2 6,-2 2 0,-2 0 0,-3 0 0,1 0 0,-4 0 0,2-1 0,-4 0 0,-1 0 0,-1-1-5,-3 2-1,-2-2-11,-2 2 17,-3 0-5,-1 0 5,-1 0 0,-1 0 0,1 1-6,-3 0 6,1 1-5,-2 0-1,-1 1 6,0 0 0,-2 0 0,1 0-6,-1 0 6,0 0 0,2-1 0,-2 0-5,4 0 5,-2 1 0,3-1 0,0 0 0,5-1 0,0 0 0,2-1-6,-2 0 6,1 0 0,-4 0 0,0 0 0,-5-1 0,-2 3 0,-2-2 0,-2 3 0,-2-2 0,-2 2-22,1 0 22,1 0-6,1 0 1,4 0 5,-2 0-6,3 0 6,-5 0 0,3 0 17,-4 0-12,1 0-5,-2 0 6,1 0-6,-1 0 0,2 0 0,0-1 0,2-1-11,1-1 11,1 0 0,0 0 17,1 0-17,-3 0 0,0 1 5,-2 1-5,-2 1 0,0 0 0,-1-2-56,1 2-358,-13-1-415,-5 1 829,-17 0 0,14 0 0,0 0 0</inkml:trace>
  <inkml:trace contextRef="#ctx0" brushRef="#br0" timeOffset="2106">1700 516 6003,'0'-17'425,"0"3"-397,0 14 84,0 0-73,0-5 17,0 3 588,0-3-593,0 2-46,0 0-5,0-3 39,0-2 23,0 2 22,0-2-34,0 2 6,0 1-5,0 2 615,0 0-683,0 11 17,0 1 0,0 11 23,5 4-23,-1 4 0,6 7 0,-1 3 5,1 5-5,0 3 0,0 2 0,1 2 0,-1 3 0,0 0 0,-1 4 23,1 0-23,-3 2-6,1 0 6,-3 2 0,2-3 0,-2 1 0,0-3 0,2-3 0,-2-3 0,2-4 0,0-4 6,1-3-6,1-4 0,1 0 0,-1-2 0,-1-2 5,-3-3-5,0-3 0,-1-2 0,-1-3 6,-1-4-6,1-2 6,-3-1-6,2-2 0,-1-1 0,0-2 5,0 0-5,-1-2 0,0-2 11,0 0 1,0-2-12,0 1 0,0 5 0,0 1 0,0 5 0,0 0 0,0 1 16,0 1 1,0-2 6,0-1-18,0-3-5,0-1 6,0-5-6,0-1 17,0 0-17,8-3 22,4 2 6,12-4 22,7-1-50,6-3 40,8 0-40,4-3 22,6 1-16,3-1-6,5-2 0,0 2 5,6-2-5,0 3 0,2 0 0,2 1 6,2 0-6,5 0-323,2 1 340,5 0-17,2 1 0,3 1 5,2 1-272,0 1 267,-3 1 0,-3 1-6,-8 0 12,-6 0-6,-7 0 0,-4 0 337,-5 0-337,-4 0 5,-4-3 34,-4-2-16,-7-4-1,-5 0-22,-5-1 282,-7 3-282,-5 1 22,-5 1-22,-4 2 0,-4 2-1489,-1 1 1489,-17 6 0,11-4 0,-11 5 0</inkml:trace>
  <inkml:trace contextRef="#ctx0" brushRef="#br0" timeOffset="3545">4007 1187 6759,'3'16'358,"1"6"-268,1 7-1,0 8 6,3 6-5,1 6-6,3 4-28,0 7-28,1 3 11,1 3 11,0 2-27,-2-1 27,1 0-11,-2 1 6,-1-2 6,-2 0-1,-1-3-11,-2-2-33,0-4-6,0-5 22,-1-6 6,2-5-28,-2-6 17,1-3-17,-2-4 6,1-5 16,-1 0-22,-1-6 6,1 1-6,-2-4 0,0-2 5,-1-3 12,0-2-11,0-3-6,2-2-23,-2 1 23,1 0-5,1 0 5,0 1-28,0-1 28,1 1 0,-1-1 0,1 0 0,1 0 0,0 1 0,2 1 39,1 2-6,-1 3-27,1 2 22,2 0-22,-2 3-6,1-2 5,-1-2-5,-2-2 28,-1-6-28,-1 1 174,-3-3-45,3 0-113,0-2-10,4-4 22,4-5-11,5-9-17,5-7 0,9-6 5,3-6-5,8-3 0,0-2-22,5-1-28,1-2 5,5-3 0,-3 0-5,4-2 33,-7 5-22,0 2 33,-5 4-39,-2 2 23,-3 2-40,0 3 29,-2-1-1,-2 5 6,0-2-11,-1 5 5,-3 2 34,-3 2-17,-5 4 17,-3 3 0,-3 2 23,-4 4-23,-3 3 28,-2 1-6,-3 2-537,-1 2 17,-13-1-549,0 2 1047,-14 0 0,14 0 0,0 0 0</inkml:trace>
  <inkml:trace contextRef="#ctx0" brushRef="#br0" timeOffset="4596">3949 1236 5947,'-13'-21'414,"2"5"-308,11 16 432,0 0-448,8 3-1,6 3-10,11 6 21,8 5-10,6 3-34,5 3-11,6 0 27,6 2-32,2 1-35,7 0 1,0 0 11,3-1-17,-2-3 22,1 0-16,-4-1 16,-2 0-22,-4-2 0,-6 0 0,-5-1 28,-6 0-17,-2 2 6,-4-2-11,-3 0-6,-4-4 22,-3-1-22,-4-3 6,-3 0-6,-2-4 28,-1 2-28,-2-2 0,0 0-6,0-1 6,-2 1 0,2-3 6,0 2-6,-2-2 0,3 1 5,-2-1-5,2 2 0,-1-1 0,1 0 0,0 0 6,-3-1-6,2 0 28,-3-1-28,-1-1 39,-4 1 67,-1-2-134,-2 3 0,0-2 28,2 1 0,-1 1 0,1-1 6,1-1 16,-1 1-16,-1-1-527,1-1 0,-1 2 1</inkml:trace>
  <inkml:trace contextRef="#ctx0" brushRef="#br0" timeOffset="7129">6000 1607 6540,'-2'-12'538,"1"2"-325,1 10-157,-25-7-12,13 4 18,-20-5 11,16 5-34,-2 0-34,-4 1 29,0 1-6,-2 1-6,0 0 1,-1 0-23,1 0 5,0 0 1,0 0 16,4 4-16,-2 1 16,3 4-22,0 0 0,4 0 0,0 1 0,2-1 6,0 1-6,3 1 0,-5 3 0,2 1 6,-3 2-6,2 0 0,-1 1 5,1-1 1,0 0-6,2 1 5,0-2 23,4-1-28,-1 0 0,3-2 0,0 2 12,3-1-12,1 3 0,2 0 0,0 1 0,0 2-3387,0 0 3387,0 1 0,6 1 0,4-2 0,5 0 0,4-2 0,0-1 0,2 0 3392,3-3-3392,2-1 0,3-2 39,1 0-39,3-3 45,3-1-39,0-2 39,1-2-40,0-2 23,-1-1-11,0 0-11,-5-6 44,1-4-44,-4-9 16,-1-2-5,-2-2 11,-2-3-28,-3-2 33,-3-1-27,-3-2-6,-6 1 17,-3 0-12,-3 1 40,-2 3-17,0 2 90,-2 1-40,-4 3-22,-5 0-17,-6 3 73,-3 0-67,-4 3-17,-5 1-11,-2 2-17,-3 2 34,1 2-34,4 4 11,2 2-11,7 1 17,1 0-17,5 0 0,4 0-23,3 0 6,4 0 427,1 0-382,16 0-28,-1 0 45,12 0-40,-4-3-5,3 1 0,2-4 0,3 2 0,-1-2-5,2 1 5,-3 2 0,2 0 0,-3 3 0,-1-3 5,-1 3-5,-1-2 6,0 2-6,-2 0 0,2-1 6,0 1-6,0-2 5,3 1-5,0-2 34,1-1-29,0-1-5,2-2 6,-2 1-6,4-2 6,-2 1-6,0 1 0,1-2-23,-2 2 23,1 1-22,-4 1-1,-1 1-10,-2 0 33,0 0 0,-1-1-6,3 1 6,-1 0-5,3 0 5,3 0-6,2-1 6,3 0 0,3-3 0,4 2 6,3-4-6,4 0 0,2 0 0,-1-3 0,0 2-23,-2 1 18,-5 3-23,-1 3 28,-7 1-23,0 2 23,-2 0 0,1 0 0,2 0 23,1 0-23,2 0 0,2 0 0,2 0 0,3-1 5,1 1-5,2-2 6,0 1-6,0 0 0,-2 0 0,-1 0 0,-2 0 0,1 0 5,-3 0-5,0 0 28,0 0-28,-3 0 0,1-1 0,-3-2 0,1 0 0,0-2-22,3 3 22,2-1 0,2 0 0,4 1 0,3 2 17,2-1-17,3 2 0,-1 0 0,1 0 5,-1 0-10,-4 0 10,-2-1-5,-6-1 0,-2-1 0,-7 0 0,0 1 0,-5 1 0,0 1-11,-2-1 11,0 0-5,0 0 5,1 0 0,0 0 5,3-1 12,3-2-11,4 0-6,1-4 5,3 0-5,1-1-5,-2 1 5,0 1-23,-5 2 23,-2 2 0,-5 0 0,-2 3 0,-5-1 17,-1 1-11,-3 0-6,-2 0 0,1-2 0,-5 2-6,3-1 12,-3 1-12,0-2 12,0 2-6,-4-1 5,1-1-5,-4 2 0,0-2 0,0 1 34,0 1-34,2-2 39,0 1-33,1-1 27,1-1-22,1 2-11,0-2 6,2 2 16,-1-1-16,0 1-6,0-1 17,-1 1-17,0 0 0,-1 0 0,-1 0 28,-1 0-28,-2 1 0,0 0 0,-2 0-6,-1 0 1,1 0-915,-1 0-239,-12 0 1159,-10 7 0,4-6 0,-2 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6:16.02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109 0 7486,'0'14'51,"0"1"-12,0 2-39,0 2 22,0 1-22,0-3 6,0 2 22,0 0-28,0-1 6,0 5 10,0 0 24,0 3-18,0 3 0,0 2 12,0 1 5,0 5 12,0 0-29,0 3 23,0 1 0,0 2-23,0-1-22,0 2 28,0-4-28,0 0 0,0-2 0,0 0 6,0 0-1,0 2-5,0 0 6,0-2-1,2 1 12,0-3-17,3 3 6,0 0-1,0 3-5,2 2 6,-3 1 0,1 1 16,-2 0-16,0-2-1,2 1-5,-1-5 28,1-1-28,0-2 6,-1-3-1,1 0-5,-2-7 0,0 1 0,1-5-5,1 1 10,-1-2-5,0 2 0,0-2 0,-1 1 6,1-3-6,-1-2 0,0-1 6,1-5-6,-2 0 0,1-4 0,-3-2 0,2-3-34,-1 0-16,1-3 50,1 2 0,4-2 39,2-3-6,3-3-16,6-6 11,4-8-28,8-6 39,5-8-39,4-6 6,4-5-6,0-4-6,-1 1 1,-4 1-18,-1 4 7,-6 5 10,-2 4 6,-5 4-6,-5 3 6,-2 2 0,-4 0 0,-1 1 0,0 0 0,-2 3 0,-1 3 0,-1 2 0,-2 4 6,-2 1-6,1 1 0,1-2 0,2-2 0,1-3 0,1 0-28,2-1 11,-2 2-5,1 1-6,-3 4 0,-1 3-6,-2 2 29,-2 5-18,0-1 62,-1 2-67,0-2 28,0 0-5,-2-3 5,3 1 0,1-1 0,2-1 0,1-2 0,2 0 0,-2-1 0,3 0 0,-3 0-6,1 1 6,-1 1-22,-2 0 16,-1 4-11,-1-1-979,-3 4 996,-14 1 0,11 0 0,-13 1 0</inkml:trace>
  <inkml:trace contextRef="#ctx0" brushRef="#br0" timeOffset="1309">0 62 5902,'6'0'364,"-1"0"-146,-5 0 225,3 0-404,-1 0 11,4 0 1,0 0-1,4 0 40,0 0-29,5 0-5,2 1-5,2 2-12,3 2 0,2 2-22,0 1 39,3 1-28,-1 2 11,1 1 0,2 2 6,-1 3-6,2 0-5,1 3-1,1-2-27,4 2 22,-2 0-11,3-1 11,-1 0-23,2 0 1,-2 0 11,-1 0 16,-1 1-27,-1-2 22,-1 1 11,-3-1-33,1 1 16,-2-2-22,1 1 28,-2-1-28,0 1 0,-1-1 0,-1 1 0,-1-2 6,-1 0-6,-1 0 0,-3-2 0,-1-1 5,-1 0 1,-1-1-1,0-1-5,-3-2 0,2 0 6,-6-4-6,0 2 0,-2-3 6,-3-1 10,1-1 7,-5-1-23,3 1 0,-1 0 0,1 2-6,1 0 6,-1 2 0,2-2 0,-1 3 0,2 0 0,-2 0 0,1 0 0,-2-2 6,-1-2-596,1-2 0,-1-1 0</inkml:trace>
  <inkml:trace contextRef="#ctx0" brushRef="#br0" timeOffset="2419">1782 718 7251,'-28'-27'107,"0"6"-51,14 13-6,-1 2-16,0 0 5,1 0 17,-3 1 0,3 2-39,-2 0-12,2 3 23,-3-1-22,2 1 33,-3 0-22,3 0 11,0 0-28,3 0 5,0 0 1,2 0 0,0 0-6,-1 2 0,1 2 5,0 3-5,-2 3 0,2-1 0,-4 2 6,4-1-6,-2 0 5,2 0-5,1-1 0,-1 1 0,4-2-16,-1 0 16,3 0-12,-3 3 12,3 0 0,-2 2 0,2 0-5,1 2 5,1 0-6,2 2 6,0 3-5,0 0-1,0 1 6,0 1 0,0-1-6,0 0 12,2 0-12,3-3 6,2 2 0,3-3-5,0 0 5,2-3 0,0-1 0,4 0 0,-1-1 0,4-1 0,-1-2 5,3 0 1,-1-3-6,1 0 0,-1 0 6,2-2-1,-1-1 12,1-2-11,-2-1 10,1 0 1,-2 0 17,1-1-34,-3-5 17,0-2 16,0-6-5,-5 0 6,2-3-29,-4-2 29,-3-4-12,-1-6 1,-4-4-23,0-3 0,-2-2 5,0 2 1,0 2 16,-3 5-22,-1 3 40,-3 6 32,0 4 18,1 4-51,-1 6-11,-2-1-22,2 3-6,-3 1 33,2 1-33,-4 1 0,-2 0-33,-1 1 27,-4 0-50,2 0-56,-2 0-56,2 0-73,2 0-285,-2 0-359,5 0 885,-2 0 0,9 0 0,0 0 0</inkml:trace>
  <inkml:trace contextRef="#ctx0" brushRef="#br0" timeOffset="3236">716 1410 6551,'5'-14'230,"3"-2"-185,4 5-12,7-7-33,2-5 0,6-7 0,0-5 0,4 0-39,-2-2-28,-2 5 11,-3 3 28,-5 4 28,-4 6 0,-3 3 0,-5 8 22,-2 1 1,-3 5-40,-2 1 11,3-1 6,-3-1-5,5 0-1,-3-3-11,3 3 12,0-3-12,2 2 11,0-1-38,1 1-12,-1-2 0,1 2 28,1-1-12,-2-1-16,3 1 28,0-1 0,1-1 28,0 0-22,0 0-107,-1 1-112,-2-1 241,1 1 0,-5 3 0,-1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4:16:22.9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1 111 6635,'0'-6'387,"0"0"2217,0 6-2604,4 0 0,5 0-11,5 0 11,6 0 0,2-1 0,4-1 6,5-1-1,0 0-5,4 0 6,1 0-6,2 0 0,1 0-6,-2 0 6,4 0 0,-2-1 0,1 0 0,0 1-39,-4-2 34,3 2 5,-4 0 0,-1 0-12,-2 0-4,-1-1 10,-4 0-28,0-2 29,-6 3-1,-1-2 6,-3 2 0,-2-1 0,-1 2-11,-1-2-6,-2 2 12,-1-1 5,-2 1-6,-1 1 0,-1 1 6,-2 0 0,0 0-11,-2 0-420,1 0 33,-10 0-246,-4 0-73,-19 0 717,-2 8 0,8-6 0,7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41267-6C2B-6F4D-8AA9-20D4BC334018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3F8B7-B806-C548-A1CE-9BF7CDB91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6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6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12855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00371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163639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505C-F406-6846-92F5-ADAAAE35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0ECBF-142C-EE4B-AA8D-25535364A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0441B-E1EB-2940-8109-31EDDD685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FDAA9-C6CF-B34D-A029-8F1663DF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0DF1-9343-8F47-B100-DF4DABF5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07B8-26FA-DA46-B644-B3EB5F01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BFA0A-3480-DA43-9C81-677ACA90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59A4-7BEF-1A4E-9A99-C3414EAD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3C22-C6C6-8D47-845C-9B37903B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0A28-649B-DA45-B490-429DFA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9654C-D267-D24E-BEB3-3384D42FB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845B9-4069-564F-A434-180A8CC9C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45DD-7CBA-C04F-BB39-597D0480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4AF70-286E-CE4F-8E5B-93F4BB25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1066B-5362-5741-BE9D-1AE2937D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C634-A7A0-AE44-B7F2-E959B6BA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94C5-F111-9442-BE6D-21021893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792D-F3CB-3B4C-AE69-5C3F49B1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34394-243A-174E-9424-F826BBF7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C525-3538-EF45-BEF3-FB2A9DFB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4FB1-362A-BF44-9325-8E18CF9D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FAC0C-1A59-E548-97AB-21AFF43FE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FD4A-5068-1346-83A1-934A52BB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5FC5-984B-B145-87A7-E4688DF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CB63-2DEE-7843-A220-89F3EF4B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3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512E-8E84-8A4A-A4CC-91FF5FDC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9D99-0351-5B49-8D78-3F339BA50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73928-585E-9145-9D74-073FA6CD2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11D7-C7B0-4B45-9519-3C91445D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8B35-6EAD-BE4F-958E-14716C1B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BABDA-2DC6-3041-B616-1489B1AE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3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BB27-8777-0649-B224-7C2584FA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BC5E8-1586-D245-8FB9-3BA4F9E8F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C1C1-E812-0B40-A0D4-5F3A904DD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5D1A6-75C7-8A4C-9E42-0861A1134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89BBC-BE26-B84B-B415-A62E62913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B896CD-7B06-004E-8B83-974A4254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240E5-687E-CF45-92FB-92E4C3A2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62D57-E28B-BB4D-A9AE-F7A57C04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397B-985B-5B46-B8EC-DB0ADDA3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3F10F-487C-264E-A9F7-68178978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0B118-DD43-A042-A670-43A60DAF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FF62-080A-EA4C-BF13-6E0C0DF6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52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6152E-191D-4646-962D-7425CE8A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7F99E-4F41-3D4E-B1CD-09D99FD6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4C87-FDFE-4047-AE31-3601CA89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A665-DD62-A54F-9C10-E765BBA1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7B6FC-07A0-8C47-9152-7561BCEE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70B78-A973-7A4C-9E90-D30C6BE83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306C7-B983-7E4A-B479-F4836669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3572-DE94-D74F-84A8-7C4419E3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7E94-2FED-2644-88FF-0E405313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C9A3-DBEC-7443-8849-7B7898AE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6BC830-2D77-664E-B731-21BFE964D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35F9A-BEA2-FA42-9DC8-C9ACF780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9C62-137B-484C-B4AB-AA031121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413C1-6DC5-F54F-8C0C-7690ACCB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C4265-85B5-7F4B-BB95-40CCDF1D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2B113-30A3-3342-925A-19E1E8A9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FA143-6811-3D42-864F-5CEEBE8B1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5EC95-C529-3349-96D3-27128494E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FA988-E1EF-AF40-8747-7A3310B6706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1154-8850-B94B-BD63-CF0983823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E919-761F-0C4E-93DA-D8A0B66C9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D8CD0-83DF-6E41-8105-ADFFF2BB0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432FF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customXml" Target="../ink/ink11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customXml" Target="../ink/ink17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49.png"/><Relationship Id="rId14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64.png"/><Relationship Id="rId21" Type="http://schemas.openxmlformats.org/officeDocument/2006/relationships/image" Target="../media/image55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68.png"/><Relationship Id="rId50" Type="http://schemas.openxmlformats.org/officeDocument/2006/relationships/customXml" Target="../ink/ink43.xml"/><Relationship Id="rId55" Type="http://schemas.openxmlformats.org/officeDocument/2006/relationships/image" Target="../media/image72.png"/><Relationship Id="rId7" Type="http://schemas.openxmlformats.org/officeDocument/2006/relationships/image" Target="../media/image48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9" Type="http://schemas.openxmlformats.org/officeDocument/2006/relationships/image" Target="../media/image59.png"/><Relationship Id="rId11" Type="http://schemas.openxmlformats.org/officeDocument/2006/relationships/image" Target="../media/image50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63.png"/><Relationship Id="rId40" Type="http://schemas.openxmlformats.org/officeDocument/2006/relationships/customXml" Target="../ink/ink38.xml"/><Relationship Id="rId45" Type="http://schemas.openxmlformats.org/officeDocument/2006/relationships/image" Target="../media/image67.png"/><Relationship Id="rId53" Type="http://schemas.openxmlformats.org/officeDocument/2006/relationships/image" Target="../media/image71.png"/><Relationship Id="rId5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customXml" Target="../ink/ink20.xml"/><Relationship Id="rId9" Type="http://schemas.openxmlformats.org/officeDocument/2006/relationships/image" Target="../media/image49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58.png"/><Relationship Id="rId30" Type="http://schemas.openxmlformats.org/officeDocument/2006/relationships/customXml" Target="../ink/ink33.xml"/><Relationship Id="rId35" Type="http://schemas.openxmlformats.org/officeDocument/2006/relationships/image" Target="../media/image62.png"/><Relationship Id="rId43" Type="http://schemas.openxmlformats.org/officeDocument/2006/relationships/image" Target="../media/image66.png"/><Relationship Id="rId48" Type="http://schemas.openxmlformats.org/officeDocument/2006/relationships/customXml" Target="../ink/ink42.xml"/><Relationship Id="rId56" Type="http://schemas.openxmlformats.org/officeDocument/2006/relationships/customXml" Target="../ink/ink46.xml"/><Relationship Id="rId8" Type="http://schemas.openxmlformats.org/officeDocument/2006/relationships/customXml" Target="../ink/ink22.xml"/><Relationship Id="rId51" Type="http://schemas.openxmlformats.org/officeDocument/2006/relationships/image" Target="../media/image70.png"/><Relationship Id="rId3" Type="http://schemas.openxmlformats.org/officeDocument/2006/relationships/image" Target="../media/image46.png"/><Relationship Id="rId12" Type="http://schemas.openxmlformats.org/officeDocument/2006/relationships/customXml" Target="../ink/ink24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20" Type="http://schemas.openxmlformats.org/officeDocument/2006/relationships/customXml" Target="../ink/ink28.xml"/><Relationship Id="rId41" Type="http://schemas.openxmlformats.org/officeDocument/2006/relationships/image" Target="../media/image65.png"/><Relationship Id="rId54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49" Type="http://schemas.openxmlformats.org/officeDocument/2006/relationships/image" Target="../media/image69.png"/><Relationship Id="rId57" Type="http://schemas.openxmlformats.org/officeDocument/2006/relationships/image" Target="../media/image73.png"/><Relationship Id="rId10" Type="http://schemas.openxmlformats.org/officeDocument/2006/relationships/customXml" Target="../ink/ink23.xml"/><Relationship Id="rId31" Type="http://schemas.openxmlformats.org/officeDocument/2006/relationships/image" Target="../media/image60.png"/><Relationship Id="rId44" Type="http://schemas.openxmlformats.org/officeDocument/2006/relationships/customXml" Target="../ink/ink40.xml"/><Relationship Id="rId52" Type="http://schemas.openxmlformats.org/officeDocument/2006/relationships/customXml" Target="../ink/ink4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55.xml"/><Relationship Id="rId26" Type="http://schemas.openxmlformats.org/officeDocument/2006/relationships/customXml" Target="../ink/ink59.xml"/><Relationship Id="rId39" Type="http://schemas.openxmlformats.org/officeDocument/2006/relationships/image" Target="../media/image85.png"/><Relationship Id="rId21" Type="http://schemas.openxmlformats.org/officeDocument/2006/relationships/image" Target="../media/image76.png"/><Relationship Id="rId34" Type="http://schemas.openxmlformats.org/officeDocument/2006/relationships/customXml" Target="../ink/ink63.xml"/><Relationship Id="rId42" Type="http://schemas.openxmlformats.org/officeDocument/2006/relationships/customXml" Target="../ink/ink67.xml"/><Relationship Id="rId47" Type="http://schemas.openxmlformats.org/officeDocument/2006/relationships/image" Target="../media/image89.png"/><Relationship Id="rId50" Type="http://schemas.openxmlformats.org/officeDocument/2006/relationships/customXml" Target="../ink/ink71.xml"/><Relationship Id="rId55" Type="http://schemas.openxmlformats.org/officeDocument/2006/relationships/image" Target="../media/image93.png"/><Relationship Id="rId63" Type="http://schemas.openxmlformats.org/officeDocument/2006/relationships/image" Target="../media/image97.png"/><Relationship Id="rId7" Type="http://schemas.openxmlformats.org/officeDocument/2006/relationships/image" Target="../media/image48.png"/><Relationship Id="rId2" Type="http://schemas.openxmlformats.org/officeDocument/2006/relationships/customXml" Target="../ink/ink47.xml"/><Relationship Id="rId16" Type="http://schemas.openxmlformats.org/officeDocument/2006/relationships/customXml" Target="../ink/ink54.xml"/><Relationship Id="rId29" Type="http://schemas.openxmlformats.org/officeDocument/2006/relationships/image" Target="../media/image80.png"/><Relationship Id="rId11" Type="http://schemas.openxmlformats.org/officeDocument/2006/relationships/image" Target="../media/image50.png"/><Relationship Id="rId24" Type="http://schemas.openxmlformats.org/officeDocument/2006/relationships/customXml" Target="../ink/ink58.xml"/><Relationship Id="rId32" Type="http://schemas.openxmlformats.org/officeDocument/2006/relationships/customXml" Target="../ink/ink62.xml"/><Relationship Id="rId37" Type="http://schemas.openxmlformats.org/officeDocument/2006/relationships/image" Target="../media/image84.png"/><Relationship Id="rId40" Type="http://schemas.openxmlformats.org/officeDocument/2006/relationships/customXml" Target="../ink/ink66.xml"/><Relationship Id="rId45" Type="http://schemas.openxmlformats.org/officeDocument/2006/relationships/image" Target="../media/image88.png"/><Relationship Id="rId53" Type="http://schemas.openxmlformats.org/officeDocument/2006/relationships/image" Target="../media/image92.png"/><Relationship Id="rId58" Type="http://schemas.openxmlformats.org/officeDocument/2006/relationships/customXml" Target="../ink/ink75.xml"/><Relationship Id="rId5" Type="http://schemas.openxmlformats.org/officeDocument/2006/relationships/image" Target="../media/image47.png"/><Relationship Id="rId61" Type="http://schemas.openxmlformats.org/officeDocument/2006/relationships/image" Target="../media/image96.png"/><Relationship Id="rId19" Type="http://schemas.openxmlformats.org/officeDocument/2006/relationships/image" Target="../media/image75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Relationship Id="rId27" Type="http://schemas.openxmlformats.org/officeDocument/2006/relationships/image" Target="../media/image79.png"/><Relationship Id="rId30" Type="http://schemas.openxmlformats.org/officeDocument/2006/relationships/customXml" Target="../ink/ink61.xml"/><Relationship Id="rId35" Type="http://schemas.openxmlformats.org/officeDocument/2006/relationships/image" Target="../media/image83.png"/><Relationship Id="rId43" Type="http://schemas.openxmlformats.org/officeDocument/2006/relationships/image" Target="../media/image87.png"/><Relationship Id="rId48" Type="http://schemas.openxmlformats.org/officeDocument/2006/relationships/customXml" Target="../ink/ink70.xml"/><Relationship Id="rId56" Type="http://schemas.openxmlformats.org/officeDocument/2006/relationships/customXml" Target="../ink/ink74.xml"/><Relationship Id="rId8" Type="http://schemas.openxmlformats.org/officeDocument/2006/relationships/customXml" Target="../ink/ink50.xml"/><Relationship Id="rId51" Type="http://schemas.openxmlformats.org/officeDocument/2006/relationships/image" Target="../media/image91.png"/><Relationship Id="rId3" Type="http://schemas.openxmlformats.org/officeDocument/2006/relationships/image" Target="../media/image46.png"/><Relationship Id="rId12" Type="http://schemas.openxmlformats.org/officeDocument/2006/relationships/customXml" Target="../ink/ink52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33" Type="http://schemas.openxmlformats.org/officeDocument/2006/relationships/image" Target="../media/image82.png"/><Relationship Id="rId38" Type="http://schemas.openxmlformats.org/officeDocument/2006/relationships/customXml" Target="../ink/ink65.xml"/><Relationship Id="rId46" Type="http://schemas.openxmlformats.org/officeDocument/2006/relationships/customXml" Target="../ink/ink69.xml"/><Relationship Id="rId59" Type="http://schemas.openxmlformats.org/officeDocument/2006/relationships/image" Target="../media/image95.png"/><Relationship Id="rId20" Type="http://schemas.openxmlformats.org/officeDocument/2006/relationships/customXml" Target="../ink/ink56.xml"/><Relationship Id="rId41" Type="http://schemas.openxmlformats.org/officeDocument/2006/relationships/image" Target="../media/image86.png"/><Relationship Id="rId54" Type="http://schemas.openxmlformats.org/officeDocument/2006/relationships/customXml" Target="../ink/ink73.xml"/><Relationship Id="rId6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5" Type="http://schemas.openxmlformats.org/officeDocument/2006/relationships/image" Target="../media/image52.png"/><Relationship Id="rId23" Type="http://schemas.openxmlformats.org/officeDocument/2006/relationships/image" Target="../media/image77.png"/><Relationship Id="rId28" Type="http://schemas.openxmlformats.org/officeDocument/2006/relationships/customXml" Target="../ink/ink60.xml"/><Relationship Id="rId36" Type="http://schemas.openxmlformats.org/officeDocument/2006/relationships/customXml" Target="../ink/ink64.xml"/><Relationship Id="rId49" Type="http://schemas.openxmlformats.org/officeDocument/2006/relationships/image" Target="../media/image90.png"/><Relationship Id="rId57" Type="http://schemas.openxmlformats.org/officeDocument/2006/relationships/image" Target="../media/image94.png"/><Relationship Id="rId10" Type="http://schemas.openxmlformats.org/officeDocument/2006/relationships/customXml" Target="../ink/ink51.xml"/><Relationship Id="rId31" Type="http://schemas.openxmlformats.org/officeDocument/2006/relationships/image" Target="../media/image81.png"/><Relationship Id="rId44" Type="http://schemas.openxmlformats.org/officeDocument/2006/relationships/customXml" Target="../ink/ink68.xml"/><Relationship Id="rId52" Type="http://schemas.openxmlformats.org/officeDocument/2006/relationships/customXml" Target="../ink/ink72.xml"/><Relationship Id="rId60" Type="http://schemas.openxmlformats.org/officeDocument/2006/relationships/customXml" Target="../ink/ink76.xml"/><Relationship Id="rId4" Type="http://schemas.openxmlformats.org/officeDocument/2006/relationships/customXml" Target="../ink/ink48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103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" Type="http://schemas.openxmlformats.org/officeDocument/2006/relationships/image" Target="../media/image98.png"/><Relationship Id="rId21" Type="http://schemas.openxmlformats.org/officeDocument/2006/relationships/image" Target="../media/image107.png"/><Relationship Id="rId7" Type="http://schemas.openxmlformats.org/officeDocument/2006/relationships/image" Target="../media/image100.png"/><Relationship Id="rId12" Type="http://schemas.openxmlformats.org/officeDocument/2006/relationships/customXml" Target="../ink/ink83.xml"/><Relationship Id="rId17" Type="http://schemas.openxmlformats.org/officeDocument/2006/relationships/image" Target="../media/image105.png"/><Relationship Id="rId25" Type="http://schemas.openxmlformats.org/officeDocument/2006/relationships/image" Target="../media/image109.png"/><Relationship Id="rId2" Type="http://schemas.openxmlformats.org/officeDocument/2006/relationships/customXml" Target="../ink/ink78.xml"/><Relationship Id="rId16" Type="http://schemas.openxmlformats.org/officeDocument/2006/relationships/customXml" Target="../ink/ink85.xml"/><Relationship Id="rId20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1" Type="http://schemas.openxmlformats.org/officeDocument/2006/relationships/image" Target="../media/image102.png"/><Relationship Id="rId24" Type="http://schemas.openxmlformats.org/officeDocument/2006/relationships/customXml" Target="../ink/ink89.xml"/><Relationship Id="rId5" Type="http://schemas.openxmlformats.org/officeDocument/2006/relationships/image" Target="../media/image99.png"/><Relationship Id="rId15" Type="http://schemas.openxmlformats.org/officeDocument/2006/relationships/image" Target="../media/image104.png"/><Relationship Id="rId23" Type="http://schemas.openxmlformats.org/officeDocument/2006/relationships/image" Target="../media/image108.png"/><Relationship Id="rId10" Type="http://schemas.openxmlformats.org/officeDocument/2006/relationships/customXml" Target="../ink/ink82.xml"/><Relationship Id="rId19" Type="http://schemas.openxmlformats.org/officeDocument/2006/relationships/image" Target="../media/image106.png"/><Relationship Id="rId4" Type="http://schemas.openxmlformats.org/officeDocument/2006/relationships/customXml" Target="../ink/ink79.xml"/><Relationship Id="rId9" Type="http://schemas.openxmlformats.org/officeDocument/2006/relationships/image" Target="../media/image101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111.png"/><Relationship Id="rId18" Type="http://schemas.openxmlformats.org/officeDocument/2006/relationships/customXml" Target="../ink/ink99.xml"/><Relationship Id="rId3" Type="http://schemas.openxmlformats.org/officeDocument/2006/relationships/image" Target="../media/image98.png"/><Relationship Id="rId21" Type="http://schemas.openxmlformats.org/officeDocument/2006/relationships/image" Target="../media/image115.png"/><Relationship Id="rId7" Type="http://schemas.openxmlformats.org/officeDocument/2006/relationships/image" Target="../media/image100.png"/><Relationship Id="rId12" Type="http://schemas.openxmlformats.org/officeDocument/2006/relationships/customXml" Target="../ink/ink96.xml"/><Relationship Id="rId17" Type="http://schemas.openxmlformats.org/officeDocument/2006/relationships/image" Target="../media/image113.png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10" Type="http://schemas.openxmlformats.org/officeDocument/2006/relationships/customXml" Target="../ink/ink95.xml"/><Relationship Id="rId19" Type="http://schemas.openxmlformats.org/officeDocument/2006/relationships/image" Target="../media/image114.png"/><Relationship Id="rId4" Type="http://schemas.openxmlformats.org/officeDocument/2006/relationships/customXml" Target="../ink/ink92.xml"/><Relationship Id="rId9" Type="http://schemas.openxmlformats.org/officeDocument/2006/relationships/image" Target="../media/image101.png"/><Relationship Id="rId14" Type="http://schemas.openxmlformats.org/officeDocument/2006/relationships/customXml" Target="../ink/ink97.xml"/><Relationship Id="rId22" Type="http://schemas.openxmlformats.org/officeDocument/2006/relationships/customXml" Target="../ink/ink10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122.png"/><Relationship Id="rId18" Type="http://schemas.openxmlformats.org/officeDocument/2006/relationships/customXml" Target="../ink/ink110.xml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customXml" Target="../ink/ink107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102.xml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11" Type="http://schemas.openxmlformats.org/officeDocument/2006/relationships/image" Target="../media/image121.png"/><Relationship Id="rId24" Type="http://schemas.openxmlformats.org/officeDocument/2006/relationships/customXml" Target="../ink/ink113.xml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106.xml"/><Relationship Id="rId19" Type="http://schemas.openxmlformats.org/officeDocument/2006/relationships/image" Target="../media/image125.png"/><Relationship Id="rId4" Type="http://schemas.openxmlformats.org/officeDocument/2006/relationships/customXml" Target="../ink/ink103.xml"/><Relationship Id="rId9" Type="http://schemas.openxmlformats.org/officeDocument/2006/relationships/image" Target="../media/image120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22.png"/><Relationship Id="rId18" Type="http://schemas.openxmlformats.org/officeDocument/2006/relationships/customXml" Target="../ink/ink122.xml"/><Relationship Id="rId3" Type="http://schemas.openxmlformats.org/officeDocument/2006/relationships/image" Target="../media/image117.png"/><Relationship Id="rId21" Type="http://schemas.openxmlformats.org/officeDocument/2006/relationships/image" Target="../media/image131.png"/><Relationship Id="rId7" Type="http://schemas.openxmlformats.org/officeDocument/2006/relationships/image" Target="../media/image119.png"/><Relationship Id="rId12" Type="http://schemas.openxmlformats.org/officeDocument/2006/relationships/customXml" Target="../ink/ink119.xml"/><Relationship Id="rId17" Type="http://schemas.openxmlformats.org/officeDocument/2006/relationships/image" Target="../media/image129.png"/><Relationship Id="rId25" Type="http://schemas.openxmlformats.org/officeDocument/2006/relationships/image" Target="../media/image133.png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21.png"/><Relationship Id="rId24" Type="http://schemas.openxmlformats.org/officeDocument/2006/relationships/customXml" Target="../ink/ink125.xml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23" Type="http://schemas.openxmlformats.org/officeDocument/2006/relationships/image" Target="../media/image132.png"/><Relationship Id="rId10" Type="http://schemas.openxmlformats.org/officeDocument/2006/relationships/customXml" Target="../ink/ink118.xml"/><Relationship Id="rId19" Type="http://schemas.openxmlformats.org/officeDocument/2006/relationships/image" Target="../media/image130.png"/><Relationship Id="rId4" Type="http://schemas.openxmlformats.org/officeDocument/2006/relationships/customXml" Target="../ink/ink115.xml"/><Relationship Id="rId9" Type="http://schemas.openxmlformats.org/officeDocument/2006/relationships/image" Target="../media/image120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5" Type="http://schemas.openxmlformats.org/officeDocument/2006/relationships/image" Target="../media/image135.png"/><Relationship Id="rId4" Type="http://schemas.openxmlformats.org/officeDocument/2006/relationships/customXml" Target="../ink/ink1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139.png"/><Relationship Id="rId18" Type="http://schemas.openxmlformats.org/officeDocument/2006/relationships/customXml" Target="../ink/ink137.xml"/><Relationship Id="rId3" Type="http://schemas.openxmlformats.org/officeDocument/2006/relationships/image" Target="../media/image134.png"/><Relationship Id="rId21" Type="http://schemas.openxmlformats.org/officeDocument/2006/relationships/image" Target="../media/image143.png"/><Relationship Id="rId7" Type="http://schemas.openxmlformats.org/officeDocument/2006/relationships/image" Target="../media/image136.png"/><Relationship Id="rId12" Type="http://schemas.openxmlformats.org/officeDocument/2006/relationships/customXml" Target="../ink/ink134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2" Type="http://schemas.openxmlformats.org/officeDocument/2006/relationships/customXml" Target="../ink/ink129.xml"/><Relationship Id="rId16" Type="http://schemas.openxmlformats.org/officeDocument/2006/relationships/customXml" Target="../ink/ink136.xml"/><Relationship Id="rId20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.xml"/><Relationship Id="rId11" Type="http://schemas.openxmlformats.org/officeDocument/2006/relationships/image" Target="../media/image138.png"/><Relationship Id="rId24" Type="http://schemas.openxmlformats.org/officeDocument/2006/relationships/customXml" Target="../ink/ink140.xml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10" Type="http://schemas.openxmlformats.org/officeDocument/2006/relationships/customXml" Target="../ink/ink133.xml"/><Relationship Id="rId19" Type="http://schemas.openxmlformats.org/officeDocument/2006/relationships/image" Target="../media/image142.png"/><Relationship Id="rId4" Type="http://schemas.openxmlformats.org/officeDocument/2006/relationships/customXml" Target="../ink/ink130.xml"/><Relationship Id="rId9" Type="http://schemas.openxmlformats.org/officeDocument/2006/relationships/image" Target="../media/image137.png"/><Relationship Id="rId14" Type="http://schemas.openxmlformats.org/officeDocument/2006/relationships/customXml" Target="../ink/ink135.xml"/><Relationship Id="rId22" Type="http://schemas.openxmlformats.org/officeDocument/2006/relationships/customXml" Target="../ink/ink1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png"/><Relationship Id="rId18" Type="http://schemas.openxmlformats.org/officeDocument/2006/relationships/customXml" Target="../ink/ink149.xml"/><Relationship Id="rId26" Type="http://schemas.openxmlformats.org/officeDocument/2006/relationships/customXml" Target="../ink/ink153.xml"/><Relationship Id="rId39" Type="http://schemas.openxmlformats.org/officeDocument/2006/relationships/image" Target="../media/image164.png"/><Relationship Id="rId21" Type="http://schemas.openxmlformats.org/officeDocument/2006/relationships/image" Target="../media/image155.png"/><Relationship Id="rId34" Type="http://schemas.openxmlformats.org/officeDocument/2006/relationships/customXml" Target="../ink/ink157.xml"/><Relationship Id="rId42" Type="http://schemas.openxmlformats.org/officeDocument/2006/relationships/customXml" Target="../ink/ink161.xml"/><Relationship Id="rId47" Type="http://schemas.openxmlformats.org/officeDocument/2006/relationships/image" Target="../media/image168.png"/><Relationship Id="rId7" Type="http://schemas.openxmlformats.org/officeDocument/2006/relationships/image" Target="../media/image148.png"/><Relationship Id="rId2" Type="http://schemas.openxmlformats.org/officeDocument/2006/relationships/customXml" Target="../ink/ink141.xml"/><Relationship Id="rId16" Type="http://schemas.openxmlformats.org/officeDocument/2006/relationships/customXml" Target="../ink/ink148.xml"/><Relationship Id="rId29" Type="http://schemas.openxmlformats.org/officeDocument/2006/relationships/image" Target="../media/image159.png"/><Relationship Id="rId11" Type="http://schemas.openxmlformats.org/officeDocument/2006/relationships/image" Target="../media/image150.png"/><Relationship Id="rId24" Type="http://schemas.openxmlformats.org/officeDocument/2006/relationships/customXml" Target="../ink/ink152.xml"/><Relationship Id="rId32" Type="http://schemas.openxmlformats.org/officeDocument/2006/relationships/customXml" Target="../ink/ink156.xml"/><Relationship Id="rId37" Type="http://schemas.openxmlformats.org/officeDocument/2006/relationships/image" Target="../media/image163.png"/><Relationship Id="rId40" Type="http://schemas.openxmlformats.org/officeDocument/2006/relationships/customXml" Target="../ink/ink160.xml"/><Relationship Id="rId45" Type="http://schemas.openxmlformats.org/officeDocument/2006/relationships/image" Target="../media/image167.png"/><Relationship Id="rId5" Type="http://schemas.openxmlformats.org/officeDocument/2006/relationships/image" Target="../media/image147.png"/><Relationship Id="rId15" Type="http://schemas.openxmlformats.org/officeDocument/2006/relationships/image" Target="../media/image152.png"/><Relationship Id="rId23" Type="http://schemas.openxmlformats.org/officeDocument/2006/relationships/image" Target="../media/image156.png"/><Relationship Id="rId28" Type="http://schemas.openxmlformats.org/officeDocument/2006/relationships/customXml" Target="../ink/ink154.xml"/><Relationship Id="rId36" Type="http://schemas.openxmlformats.org/officeDocument/2006/relationships/customXml" Target="../ink/ink158.xml"/><Relationship Id="rId49" Type="http://schemas.openxmlformats.org/officeDocument/2006/relationships/image" Target="../media/image169.png"/><Relationship Id="rId10" Type="http://schemas.openxmlformats.org/officeDocument/2006/relationships/customXml" Target="../ink/ink145.xml"/><Relationship Id="rId19" Type="http://schemas.openxmlformats.org/officeDocument/2006/relationships/image" Target="../media/image154.png"/><Relationship Id="rId31" Type="http://schemas.openxmlformats.org/officeDocument/2006/relationships/image" Target="../media/image160.png"/><Relationship Id="rId44" Type="http://schemas.openxmlformats.org/officeDocument/2006/relationships/customXml" Target="../ink/ink162.xml"/><Relationship Id="rId4" Type="http://schemas.openxmlformats.org/officeDocument/2006/relationships/customXml" Target="../ink/ink142.xml"/><Relationship Id="rId9" Type="http://schemas.openxmlformats.org/officeDocument/2006/relationships/image" Target="../media/image149.png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Relationship Id="rId27" Type="http://schemas.openxmlformats.org/officeDocument/2006/relationships/image" Target="../media/image158.png"/><Relationship Id="rId30" Type="http://schemas.openxmlformats.org/officeDocument/2006/relationships/customXml" Target="../ink/ink155.xml"/><Relationship Id="rId35" Type="http://schemas.openxmlformats.org/officeDocument/2006/relationships/image" Target="../media/image162.png"/><Relationship Id="rId43" Type="http://schemas.openxmlformats.org/officeDocument/2006/relationships/image" Target="../media/image166.png"/><Relationship Id="rId48" Type="http://schemas.openxmlformats.org/officeDocument/2006/relationships/customXml" Target="../ink/ink164.xml"/><Relationship Id="rId8" Type="http://schemas.openxmlformats.org/officeDocument/2006/relationships/customXml" Target="../ink/ink144.xml"/><Relationship Id="rId3" Type="http://schemas.openxmlformats.org/officeDocument/2006/relationships/image" Target="../media/image146.png"/><Relationship Id="rId12" Type="http://schemas.openxmlformats.org/officeDocument/2006/relationships/customXml" Target="../ink/ink146.xml"/><Relationship Id="rId17" Type="http://schemas.openxmlformats.org/officeDocument/2006/relationships/image" Target="../media/image153.png"/><Relationship Id="rId25" Type="http://schemas.openxmlformats.org/officeDocument/2006/relationships/image" Target="../media/image157.png"/><Relationship Id="rId33" Type="http://schemas.openxmlformats.org/officeDocument/2006/relationships/image" Target="../media/image161.png"/><Relationship Id="rId38" Type="http://schemas.openxmlformats.org/officeDocument/2006/relationships/customXml" Target="../ink/ink159.xml"/><Relationship Id="rId46" Type="http://schemas.openxmlformats.org/officeDocument/2006/relationships/customXml" Target="../ink/ink163.xml"/><Relationship Id="rId20" Type="http://schemas.openxmlformats.org/officeDocument/2006/relationships/customXml" Target="../ink/ink150.xml"/><Relationship Id="rId41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72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12" Type="http://schemas.openxmlformats.org/officeDocument/2006/relationships/customXml" Target="../ink/ink170.xml"/><Relationship Id="rId2" Type="http://schemas.openxmlformats.org/officeDocument/2006/relationships/customXml" Target="../ink/ink1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11" Type="http://schemas.openxmlformats.org/officeDocument/2006/relationships/image" Target="../media/image171.png"/><Relationship Id="rId5" Type="http://schemas.openxmlformats.org/officeDocument/2006/relationships/image" Target="../media/image135.png"/><Relationship Id="rId15" Type="http://schemas.openxmlformats.org/officeDocument/2006/relationships/image" Target="../media/image173.png"/><Relationship Id="rId10" Type="http://schemas.openxmlformats.org/officeDocument/2006/relationships/customXml" Target="../ink/ink169.xml"/><Relationship Id="rId4" Type="http://schemas.openxmlformats.org/officeDocument/2006/relationships/customXml" Target="../ink/ink166.xml"/><Relationship Id="rId9" Type="http://schemas.openxmlformats.org/officeDocument/2006/relationships/image" Target="../media/image170.png"/><Relationship Id="rId14" Type="http://schemas.openxmlformats.org/officeDocument/2006/relationships/customXml" Target="../ink/ink17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8.xml"/><Relationship Id="rId18" Type="http://schemas.openxmlformats.org/officeDocument/2006/relationships/image" Target="../media/image176.png"/><Relationship Id="rId26" Type="http://schemas.openxmlformats.org/officeDocument/2006/relationships/image" Target="../media/image180.png"/><Relationship Id="rId39" Type="http://schemas.openxmlformats.org/officeDocument/2006/relationships/customXml" Target="../ink/ink191.xml"/><Relationship Id="rId21" Type="http://schemas.openxmlformats.org/officeDocument/2006/relationships/customXml" Target="../ink/ink182.xml"/><Relationship Id="rId34" Type="http://schemas.openxmlformats.org/officeDocument/2006/relationships/image" Target="../media/image184.png"/><Relationship Id="rId42" Type="http://schemas.openxmlformats.org/officeDocument/2006/relationships/image" Target="../media/image188.png"/><Relationship Id="rId47" Type="http://schemas.openxmlformats.org/officeDocument/2006/relationships/customXml" Target="../ink/ink195.xml"/><Relationship Id="rId50" Type="http://schemas.openxmlformats.org/officeDocument/2006/relationships/image" Target="../media/image192.png"/><Relationship Id="rId55" Type="http://schemas.openxmlformats.org/officeDocument/2006/relationships/customXml" Target="../ink/ink199.xml"/><Relationship Id="rId63" Type="http://schemas.openxmlformats.org/officeDocument/2006/relationships/customXml" Target="../ink/ink203.xml"/><Relationship Id="rId7" Type="http://schemas.openxmlformats.org/officeDocument/2006/relationships/image" Target="../media/image148.png"/><Relationship Id="rId2" Type="http://schemas.openxmlformats.org/officeDocument/2006/relationships/customXml" Target="../ink/ink172.xml"/><Relationship Id="rId16" Type="http://schemas.openxmlformats.org/officeDocument/2006/relationships/image" Target="../media/image175.png"/><Relationship Id="rId29" Type="http://schemas.openxmlformats.org/officeDocument/2006/relationships/customXml" Target="../ink/ink186.xml"/><Relationship Id="rId11" Type="http://schemas.openxmlformats.org/officeDocument/2006/relationships/image" Target="../media/image150.png"/><Relationship Id="rId24" Type="http://schemas.openxmlformats.org/officeDocument/2006/relationships/image" Target="../media/image179.png"/><Relationship Id="rId32" Type="http://schemas.openxmlformats.org/officeDocument/2006/relationships/image" Target="../media/image183.png"/><Relationship Id="rId37" Type="http://schemas.openxmlformats.org/officeDocument/2006/relationships/customXml" Target="../ink/ink190.xml"/><Relationship Id="rId40" Type="http://schemas.openxmlformats.org/officeDocument/2006/relationships/image" Target="../media/image187.png"/><Relationship Id="rId45" Type="http://schemas.openxmlformats.org/officeDocument/2006/relationships/customXml" Target="../ink/ink194.xml"/><Relationship Id="rId53" Type="http://schemas.openxmlformats.org/officeDocument/2006/relationships/customXml" Target="../ink/ink198.xml"/><Relationship Id="rId58" Type="http://schemas.openxmlformats.org/officeDocument/2006/relationships/image" Target="../media/image196.png"/><Relationship Id="rId5" Type="http://schemas.openxmlformats.org/officeDocument/2006/relationships/image" Target="../media/image147.png"/><Relationship Id="rId61" Type="http://schemas.openxmlformats.org/officeDocument/2006/relationships/customXml" Target="../ink/ink202.xml"/><Relationship Id="rId19" Type="http://schemas.openxmlformats.org/officeDocument/2006/relationships/customXml" Target="../ink/ink181.xml"/><Relationship Id="rId14" Type="http://schemas.openxmlformats.org/officeDocument/2006/relationships/image" Target="../media/image174.png"/><Relationship Id="rId22" Type="http://schemas.openxmlformats.org/officeDocument/2006/relationships/image" Target="../media/image178.png"/><Relationship Id="rId27" Type="http://schemas.openxmlformats.org/officeDocument/2006/relationships/customXml" Target="../ink/ink185.xml"/><Relationship Id="rId30" Type="http://schemas.openxmlformats.org/officeDocument/2006/relationships/image" Target="../media/image182.png"/><Relationship Id="rId35" Type="http://schemas.openxmlformats.org/officeDocument/2006/relationships/customXml" Target="../ink/ink189.xml"/><Relationship Id="rId43" Type="http://schemas.openxmlformats.org/officeDocument/2006/relationships/customXml" Target="../ink/ink193.xml"/><Relationship Id="rId48" Type="http://schemas.openxmlformats.org/officeDocument/2006/relationships/image" Target="../media/image191.png"/><Relationship Id="rId56" Type="http://schemas.openxmlformats.org/officeDocument/2006/relationships/image" Target="../media/image195.png"/><Relationship Id="rId64" Type="http://schemas.openxmlformats.org/officeDocument/2006/relationships/image" Target="../media/image199.png"/><Relationship Id="rId8" Type="http://schemas.openxmlformats.org/officeDocument/2006/relationships/customXml" Target="../ink/ink175.xml"/><Relationship Id="rId51" Type="http://schemas.openxmlformats.org/officeDocument/2006/relationships/customXml" Target="../ink/ink197.xml"/><Relationship Id="rId3" Type="http://schemas.openxmlformats.org/officeDocument/2006/relationships/image" Target="../media/image146.png"/><Relationship Id="rId12" Type="http://schemas.openxmlformats.org/officeDocument/2006/relationships/customXml" Target="../ink/ink177.xml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38" Type="http://schemas.openxmlformats.org/officeDocument/2006/relationships/image" Target="../media/image186.png"/><Relationship Id="rId46" Type="http://schemas.openxmlformats.org/officeDocument/2006/relationships/image" Target="../media/image190.png"/><Relationship Id="rId59" Type="http://schemas.openxmlformats.org/officeDocument/2006/relationships/customXml" Target="../ink/ink201.xml"/><Relationship Id="rId20" Type="http://schemas.openxmlformats.org/officeDocument/2006/relationships/image" Target="../media/image177.png"/><Relationship Id="rId41" Type="http://schemas.openxmlformats.org/officeDocument/2006/relationships/customXml" Target="../ink/ink192.xml"/><Relationship Id="rId54" Type="http://schemas.openxmlformats.org/officeDocument/2006/relationships/image" Target="../media/image194.png"/><Relationship Id="rId6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4.xml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81.png"/><Relationship Id="rId36" Type="http://schemas.openxmlformats.org/officeDocument/2006/relationships/image" Target="../media/image185.png"/><Relationship Id="rId49" Type="http://schemas.openxmlformats.org/officeDocument/2006/relationships/customXml" Target="../ink/ink196.xml"/><Relationship Id="rId57" Type="http://schemas.openxmlformats.org/officeDocument/2006/relationships/customXml" Target="../ink/ink200.xml"/><Relationship Id="rId10" Type="http://schemas.openxmlformats.org/officeDocument/2006/relationships/customXml" Target="../ink/ink176.xml"/><Relationship Id="rId31" Type="http://schemas.openxmlformats.org/officeDocument/2006/relationships/customXml" Target="../ink/ink187.xml"/><Relationship Id="rId44" Type="http://schemas.openxmlformats.org/officeDocument/2006/relationships/image" Target="../media/image189.png"/><Relationship Id="rId52" Type="http://schemas.openxmlformats.org/officeDocument/2006/relationships/image" Target="../media/image193.png"/><Relationship Id="rId60" Type="http://schemas.openxmlformats.org/officeDocument/2006/relationships/image" Target="../media/image197.png"/><Relationship Id="rId4" Type="http://schemas.openxmlformats.org/officeDocument/2006/relationships/customXml" Target="../ink/ink173.xml"/><Relationship Id="rId9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B225-A2BC-564E-9963-DC660128F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766300" cy="3144837"/>
          </a:xfrm>
        </p:spPr>
        <p:txBody>
          <a:bodyPr>
            <a:normAutofit/>
          </a:bodyPr>
          <a:lstStyle/>
          <a:p>
            <a:r>
              <a:rPr lang="en-US" dirty="0"/>
              <a:t>Architecture: </a:t>
            </a:r>
            <a:br>
              <a:rPr lang="en-US" dirty="0"/>
            </a:br>
            <a:r>
              <a:rPr lang="en-US" dirty="0"/>
              <a:t>Overview and Basic Logic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2B9F9-7AB7-8D46-87B5-2F82A99A1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2900"/>
            <a:ext cx="9144000" cy="1104900"/>
          </a:xfrm>
        </p:spPr>
        <p:txBody>
          <a:bodyPr>
            <a:normAutofit fontScale="92500" lnSpcReduction="20000"/>
          </a:bodyPr>
          <a:lstStyle/>
          <a:p>
            <a:endParaRPr lang="en-US" sz="4000" dirty="0"/>
          </a:p>
          <a:p>
            <a:r>
              <a:rPr lang="en-US" sz="4000" dirty="0" err="1"/>
              <a:t>Jinyang</a:t>
            </a:r>
            <a:r>
              <a:rPr lang="en-US" sz="40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8319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7CE56630-7DDE-164E-B005-2B1EB882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1" y="2141537"/>
            <a:ext cx="6523537" cy="4351338"/>
          </a:xfr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1DD6562-ADDF-9D4D-84F2-8F55ADF46CC0}"/>
              </a:ext>
            </a:extLst>
          </p:cNvPr>
          <p:cNvSpPr/>
          <p:nvPr/>
        </p:nvSpPr>
        <p:spPr>
          <a:xfrm>
            <a:off x="355600" y="1347389"/>
            <a:ext cx="5155274" cy="3444743"/>
          </a:xfrm>
          <a:prstGeom prst="wedgeRectCallout">
            <a:avLst>
              <a:gd name="adj1" fmla="val 61987"/>
              <a:gd name="adj2" fmla="val 24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3"/>
            <a:ext cx="10515600" cy="1325563"/>
          </a:xfrm>
        </p:spPr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EE6C8-0353-F94F-8FBF-0014696929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65666" y="1441646"/>
            <a:ext cx="4935141" cy="3290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2C2992-1E12-744C-B3B5-0DC9CFB5BBCC}"/>
              </a:ext>
            </a:extLst>
          </p:cNvPr>
          <p:cNvSpPr txBox="1"/>
          <p:nvPr/>
        </p:nvSpPr>
        <p:spPr>
          <a:xfrm>
            <a:off x="1674974" y="4886389"/>
            <a:ext cx="25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sink and cooling fan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DCAE92-45C1-304B-8023-42C471DF0971}"/>
              </a:ext>
            </a:extLst>
          </p:cNvPr>
          <p:cNvCxnSpPr/>
          <p:nvPr/>
        </p:nvCxnSpPr>
        <p:spPr>
          <a:xfrm flipH="1">
            <a:off x="3623733" y="1794933"/>
            <a:ext cx="2607734" cy="346604"/>
          </a:xfrm>
          <a:prstGeom prst="straightConnector1">
            <a:avLst/>
          </a:prstGeom>
          <a:ln>
            <a:solidFill>
              <a:srgbClr val="FF2F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9FF285-D5BD-DB4B-B99E-BDB49F4866B6}"/>
              </a:ext>
            </a:extLst>
          </p:cNvPr>
          <p:cNvSpPr txBox="1"/>
          <p:nvPr/>
        </p:nvSpPr>
        <p:spPr>
          <a:xfrm>
            <a:off x="6231467" y="1535645"/>
            <a:ext cx="3543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you peel away that fan….</a:t>
            </a:r>
          </a:p>
        </p:txBody>
      </p:sp>
    </p:spTree>
    <p:extLst>
      <p:ext uri="{BB962C8B-B14F-4D97-AF65-F5344CB8AC3E}">
        <p14:creationId xmlns:p14="http://schemas.microsoft.com/office/powerpoint/2010/main" val="300067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7CE56630-7DDE-164E-B005-2B1EB882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1" y="2141537"/>
            <a:ext cx="6523537" cy="4351338"/>
          </a:xfr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C1DD6562-ADDF-9D4D-84F2-8F55ADF46CC0}"/>
              </a:ext>
            </a:extLst>
          </p:cNvPr>
          <p:cNvSpPr/>
          <p:nvPr/>
        </p:nvSpPr>
        <p:spPr>
          <a:xfrm>
            <a:off x="355600" y="1347389"/>
            <a:ext cx="5155274" cy="3444743"/>
          </a:xfrm>
          <a:prstGeom prst="wedgeRectCallout">
            <a:avLst>
              <a:gd name="adj1" fmla="val 61987"/>
              <a:gd name="adj2" fmla="val 24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3"/>
            <a:ext cx="10515600" cy="1325563"/>
          </a:xfrm>
        </p:spPr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C2992-1E12-744C-B3B5-0DC9CFB5BBCC}"/>
              </a:ext>
            </a:extLst>
          </p:cNvPr>
          <p:cNvSpPr txBox="1"/>
          <p:nvPr/>
        </p:nvSpPr>
        <p:spPr>
          <a:xfrm>
            <a:off x="753114" y="4876797"/>
            <a:ext cx="390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Intel® Core™ i7-5500U 3GHz processor 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406B7-4BDF-BE47-86D7-62C6BA1C71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0266" y="1432054"/>
            <a:ext cx="4978400" cy="322461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A7B149-A019-FF46-A289-96B0659630DE}"/>
              </a:ext>
            </a:extLst>
          </p:cNvPr>
          <p:cNvCxnSpPr>
            <a:cxnSpLocks/>
          </p:cNvCxnSpPr>
          <p:nvPr/>
        </p:nvCxnSpPr>
        <p:spPr>
          <a:xfrm flipH="1">
            <a:off x="3263437" y="1896122"/>
            <a:ext cx="2832563" cy="950132"/>
          </a:xfrm>
          <a:prstGeom prst="straightConnector1">
            <a:avLst/>
          </a:prstGeom>
          <a:ln w="28575">
            <a:solidFill>
              <a:srgbClr val="FF2F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85C81A-14BF-FD41-B68F-A844744EF266}"/>
              </a:ext>
            </a:extLst>
          </p:cNvPr>
          <p:cNvSpPr txBox="1"/>
          <p:nvPr/>
        </p:nvSpPr>
        <p:spPr>
          <a:xfrm>
            <a:off x="6231467" y="1535645"/>
            <a:ext cx="538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Thermal paste makes the CPU hard to see</a:t>
            </a:r>
          </a:p>
        </p:txBody>
      </p:sp>
    </p:spTree>
    <p:extLst>
      <p:ext uri="{BB962C8B-B14F-4D97-AF65-F5344CB8AC3E}">
        <p14:creationId xmlns:p14="http://schemas.microsoft.com/office/powerpoint/2010/main" val="274409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7CE56630-7DDE-164E-B005-2B1EB882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1" y="2141537"/>
            <a:ext cx="6523537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3"/>
            <a:ext cx="10515600" cy="1325563"/>
          </a:xfrm>
        </p:spPr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3C4FD0-282B-4648-8765-834D572FB615}"/>
              </a:ext>
            </a:extLst>
          </p:cNvPr>
          <p:cNvSpPr/>
          <p:nvPr/>
        </p:nvSpPr>
        <p:spPr>
          <a:xfrm rot="19991518">
            <a:off x="7631823" y="4119962"/>
            <a:ext cx="877712" cy="394487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F9E48B7-E114-934D-9B6F-059A53A8A42E}"/>
              </a:ext>
            </a:extLst>
          </p:cNvPr>
          <p:cNvSpPr/>
          <p:nvPr/>
        </p:nvSpPr>
        <p:spPr>
          <a:xfrm>
            <a:off x="1540932" y="2438400"/>
            <a:ext cx="3969941" cy="2353732"/>
          </a:xfrm>
          <a:prstGeom prst="wedgeRectCallout">
            <a:avLst>
              <a:gd name="adj1" fmla="val 87936"/>
              <a:gd name="adj2" fmla="val 34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FC5E4-AEA7-104C-8981-4A11AC324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167" y1="53750" x2="64167" y2="53750"/>
                        <a14:foregroundMark x1="66167" y1="55250" x2="48500" y2="45750"/>
                        <a14:foregroundMark x1="48500" y1="45750" x2="62500" y2="51250"/>
                        <a14:foregroundMark x1="62500" y1="51250" x2="69000" y2="59250"/>
                        <a14:foregroundMark x1="69000" y1="59250" x2="61167" y2="52000"/>
                        <a14:foregroundMark x1="61167" y1="52000" x2="68667" y2="55500"/>
                        <a14:foregroundMark x1="68667" y1="55500" x2="49500" y2="52750"/>
                        <a14:foregroundMark x1="49500" y1="52750" x2="51333" y2="43000"/>
                        <a14:foregroundMark x1="51333" y1="43000" x2="63833" y2="54500"/>
                        <a14:foregroundMark x1="63833" y1="54500" x2="70500" y2="52750"/>
                        <a14:foregroundMark x1="70500" y1="52750" x2="77000" y2="57000"/>
                        <a14:foregroundMark x1="77000" y1="57000" x2="63500" y2="53250"/>
                        <a14:foregroundMark x1="63500" y1="53250" x2="60167" y2="45250"/>
                        <a14:foregroundMark x1="60167" y1="45250" x2="61833" y2="55000"/>
                        <a14:foregroundMark x1="61833" y1="55000" x2="55833" y2="48000"/>
                        <a14:foregroundMark x1="55833" y1="48000" x2="48333" y2="48500"/>
                        <a14:foregroundMark x1="48333" y1="48500" x2="53667" y2="43250"/>
                        <a14:foregroundMark x1="53667" y1="43250" x2="75833" y2="53500"/>
                        <a14:foregroundMark x1="75833" y1="53500" x2="72167" y2="62500"/>
                        <a14:foregroundMark x1="72167" y1="62500" x2="58667" y2="55500"/>
                        <a14:foregroundMark x1="58667" y1="55500" x2="64833" y2="57000"/>
                        <a14:foregroundMark x1="64833" y1="57000" x2="52833" y2="48000"/>
                        <a14:foregroundMark x1="52833" y1="48000" x2="49833" y2="36500"/>
                        <a14:foregroundMark x1="49833" y1="36500" x2="71667" y2="48250"/>
                        <a14:foregroundMark x1="71667" y1="48250" x2="65000" y2="45000"/>
                        <a14:foregroundMark x1="65000" y1="45000" x2="69833" y2="51500"/>
                        <a14:foregroundMark x1="69833" y1="51500" x2="77667" y2="54500"/>
                        <a14:foregroundMark x1="77667" y1="54500" x2="68667" y2="53750"/>
                        <a14:foregroundMark x1="68667" y1="53750" x2="61500" y2="46250"/>
                        <a14:foregroundMark x1="61500" y1="46250" x2="64667" y2="56000"/>
                        <a14:foregroundMark x1="64667" y1="56000" x2="57000" y2="52000"/>
                        <a14:foregroundMark x1="57000" y1="52000" x2="69500" y2="57500"/>
                        <a14:foregroundMark x1="69500" y1="57500" x2="63000" y2="53500"/>
                        <a14:foregroundMark x1="63000" y1="53500" x2="74667" y2="64500"/>
                        <a14:foregroundMark x1="74667" y1="64500" x2="76167" y2="54750"/>
                        <a14:foregroundMark x1="76167" y1="54750" x2="77333" y2="5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0219" y="1917144"/>
            <a:ext cx="4738764" cy="3159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D50EB-4195-E44F-AF2B-8ED1D2A86942}"/>
              </a:ext>
            </a:extLst>
          </p:cNvPr>
          <p:cNvSpPr txBox="1"/>
          <p:nvPr/>
        </p:nvSpPr>
        <p:spPr>
          <a:xfrm>
            <a:off x="2590718" y="4891654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Micron 8GB memory</a:t>
            </a:r>
          </a:p>
        </p:txBody>
      </p:sp>
    </p:spTree>
    <p:extLst>
      <p:ext uri="{BB962C8B-B14F-4D97-AF65-F5344CB8AC3E}">
        <p14:creationId xmlns:p14="http://schemas.microsoft.com/office/powerpoint/2010/main" val="364838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7CE56630-7DDE-164E-B005-2B1EB882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1" y="2141537"/>
            <a:ext cx="6523537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3"/>
            <a:ext cx="10515600" cy="1325563"/>
          </a:xfrm>
        </p:spPr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3C4FD0-282B-4648-8765-834D572FB615}"/>
              </a:ext>
            </a:extLst>
          </p:cNvPr>
          <p:cNvSpPr/>
          <p:nvPr/>
        </p:nvSpPr>
        <p:spPr>
          <a:xfrm rot="19991518">
            <a:off x="6379685" y="4509003"/>
            <a:ext cx="1518312" cy="1156513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F9E48B7-E114-934D-9B6F-059A53A8A42E}"/>
              </a:ext>
            </a:extLst>
          </p:cNvPr>
          <p:cNvSpPr/>
          <p:nvPr/>
        </p:nvSpPr>
        <p:spPr>
          <a:xfrm>
            <a:off x="491068" y="1354667"/>
            <a:ext cx="5019806" cy="3437465"/>
          </a:xfrm>
          <a:prstGeom prst="wedgeRectCallout">
            <a:avLst>
              <a:gd name="adj1" fmla="val 73431"/>
              <a:gd name="adj2" fmla="val 40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D50EB-4195-E44F-AF2B-8ED1D2A86942}"/>
              </a:ext>
            </a:extLst>
          </p:cNvPr>
          <p:cNvSpPr txBox="1"/>
          <p:nvPr/>
        </p:nvSpPr>
        <p:spPr>
          <a:xfrm>
            <a:off x="2590718" y="4891654"/>
            <a:ext cx="118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Hard-drive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20427-76BA-BB44-933F-BC2B9D40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27629" y="1491171"/>
            <a:ext cx="4746683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9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7CE56630-7DDE-164E-B005-2B1EB882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031" y="2141537"/>
            <a:ext cx="6523537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93"/>
            <a:ext cx="10515600" cy="1325563"/>
          </a:xfrm>
        </p:spPr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3C4FD0-282B-4648-8765-834D572FB615}"/>
              </a:ext>
            </a:extLst>
          </p:cNvPr>
          <p:cNvSpPr/>
          <p:nvPr/>
        </p:nvSpPr>
        <p:spPr>
          <a:xfrm rot="19991518">
            <a:off x="8682937" y="2580820"/>
            <a:ext cx="631428" cy="37205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F9E48B7-E114-934D-9B6F-059A53A8A42E}"/>
              </a:ext>
            </a:extLst>
          </p:cNvPr>
          <p:cNvSpPr/>
          <p:nvPr/>
        </p:nvSpPr>
        <p:spPr>
          <a:xfrm>
            <a:off x="936771" y="2858433"/>
            <a:ext cx="4069770" cy="3002574"/>
          </a:xfrm>
          <a:prstGeom prst="wedgeRectCallout">
            <a:avLst>
              <a:gd name="adj1" fmla="val 136663"/>
              <a:gd name="adj2" fmla="val -4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D50EB-4195-E44F-AF2B-8ED1D2A86942}"/>
              </a:ext>
            </a:extLst>
          </p:cNvPr>
          <p:cNvSpPr txBox="1"/>
          <p:nvPr/>
        </p:nvSpPr>
        <p:spPr>
          <a:xfrm>
            <a:off x="1996554" y="6105816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card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BC2B7-FBE2-674D-B9C4-A4A1567F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12402" y="3000820"/>
            <a:ext cx="362373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76F90C3-01B7-A948-BE8E-9479C4743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781036"/>
            <a:ext cx="11226800" cy="27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8E2C4-1AA3-A544-BA14-E769F72989EB}"/>
              </a:ext>
            </a:extLst>
          </p:cNvPr>
          <p:cNvSpPr txBox="1"/>
          <p:nvPr/>
        </p:nvSpPr>
        <p:spPr>
          <a:xfrm>
            <a:off x="4216400" y="1531673"/>
            <a:ext cx="528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off/off switch controlled by electricity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FDFD7-FA8D-264E-B48F-BAFB550F3F12}"/>
              </a:ext>
            </a:extLst>
          </p:cNvPr>
          <p:cNvCxnSpPr>
            <a:cxnSpLocks/>
          </p:cNvCxnSpPr>
          <p:nvPr/>
        </p:nvCxnSpPr>
        <p:spPr>
          <a:xfrm flipH="1">
            <a:off x="3234267" y="1993338"/>
            <a:ext cx="982134" cy="2184432"/>
          </a:xfrm>
          <a:prstGeom prst="straightConnector1">
            <a:avLst/>
          </a:prstGeom>
          <a:ln w="19050">
            <a:solidFill>
              <a:srgbClr val="FF2F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52553-1329-BB4A-86C4-C8BADC1D9545}"/>
              </a:ext>
            </a:extLst>
          </p:cNvPr>
          <p:cNvCxnSpPr>
            <a:cxnSpLocks/>
          </p:cNvCxnSpPr>
          <p:nvPr/>
        </p:nvCxnSpPr>
        <p:spPr>
          <a:xfrm flipH="1">
            <a:off x="4013200" y="2295988"/>
            <a:ext cx="880533" cy="2184432"/>
          </a:xfrm>
          <a:prstGeom prst="straightConnector1">
            <a:avLst/>
          </a:prstGeom>
          <a:ln w="19050">
            <a:solidFill>
              <a:srgbClr val="FF2F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0E77F4-B00F-474F-993C-D169557C6ECD}"/>
              </a:ext>
            </a:extLst>
          </p:cNvPr>
          <p:cNvSpPr txBox="1"/>
          <p:nvPr/>
        </p:nvSpPr>
        <p:spPr>
          <a:xfrm>
            <a:off x="4954070" y="1993338"/>
            <a:ext cx="6007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Combine numerous transistors on a single chip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13C253-0E64-8444-8764-8A50F71FEB4E}"/>
              </a:ext>
            </a:extLst>
          </p:cNvPr>
          <p:cNvSpPr txBox="1">
            <a:spLocks/>
          </p:cNvSpPr>
          <p:nvPr/>
        </p:nvSpPr>
        <p:spPr>
          <a:xfrm>
            <a:off x="446333" y="4072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432F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Technological trend: exponential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671E9-106B-6D49-B3E4-28FF061BBBD7}"/>
              </a:ext>
            </a:extLst>
          </p:cNvPr>
          <p:cNvSpPr txBox="1"/>
          <p:nvPr/>
        </p:nvSpPr>
        <p:spPr>
          <a:xfrm>
            <a:off x="3234267" y="5995877"/>
            <a:ext cx="6048259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CSO will focus on CPU and memory</a:t>
            </a:r>
          </a:p>
        </p:txBody>
      </p:sp>
    </p:spTree>
    <p:extLst>
      <p:ext uri="{BB962C8B-B14F-4D97-AF65-F5344CB8AC3E}">
        <p14:creationId xmlns:p14="http://schemas.microsoft.com/office/powerpoint/2010/main" val="110272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C70E2-005E-4748-BE0A-C01E95C0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42" y="0"/>
            <a:ext cx="8557758" cy="7689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0C2D3-17E4-A847-9301-9DBC6E847B2C}"/>
              </a:ext>
            </a:extLst>
          </p:cNvPr>
          <p:cNvSpPr txBox="1"/>
          <p:nvPr/>
        </p:nvSpPr>
        <p:spPr>
          <a:xfrm>
            <a:off x="520700" y="692675"/>
            <a:ext cx="288970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Moore’s Law:</a:t>
            </a:r>
          </a:p>
          <a:p>
            <a:r>
              <a:rPr lang="en-US" sz="2400" dirty="0"/>
              <a:t>Transistor count</a:t>
            </a:r>
          </a:p>
          <a:p>
            <a:r>
              <a:rPr lang="en-US" sz="2400" dirty="0"/>
              <a:t>doubles every 2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BABEA-6115-9C44-AD52-CDBE816E7FC1}"/>
              </a:ext>
            </a:extLst>
          </p:cNvPr>
          <p:cNvSpPr txBox="1"/>
          <p:nvPr/>
        </p:nvSpPr>
        <p:spPr>
          <a:xfrm>
            <a:off x="3546863" y="231010"/>
            <a:ext cx="84877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</a:rPr>
              <a:t>                     Moore’s Law in CPU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5559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BF11A2B-5941-1040-9510-48DD04A8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65288"/>
            <a:ext cx="1065765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A1E32-14CE-EC44-9565-F44E21AE0936}"/>
              </a:ext>
            </a:extLst>
          </p:cNvPr>
          <p:cNvSpPr txBox="1"/>
          <p:nvPr/>
        </p:nvSpPr>
        <p:spPr>
          <a:xfrm>
            <a:off x="4390951" y="797073"/>
            <a:ext cx="4702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Moore’s Law in memory</a:t>
            </a:r>
          </a:p>
        </p:txBody>
      </p:sp>
    </p:spTree>
    <p:extLst>
      <p:ext uri="{BB962C8B-B14F-4D97-AF65-F5344CB8AC3E}">
        <p14:creationId xmlns:p14="http://schemas.microsoft.com/office/powerpoint/2010/main" val="203209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1A0D-BC28-3942-AA9F-7B0602A3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E185-8070-9947-861B-A9BA1D4B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Computer Hardware Basic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CPU, memory, I/O devices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Moore’s law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Basics of Logic design</a:t>
            </a:r>
          </a:p>
        </p:txBody>
      </p:sp>
    </p:spTree>
    <p:extLst>
      <p:ext uri="{BB962C8B-B14F-4D97-AF65-F5344CB8AC3E}">
        <p14:creationId xmlns:p14="http://schemas.microsoft.com/office/powerpoint/2010/main" val="399923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96300" cy="2336800"/>
          </a:xfrm>
        </p:spPr>
        <p:txBody>
          <a:bodyPr/>
          <a:lstStyle/>
          <a:p>
            <a:r>
              <a:rPr lang="en-US" dirty="0"/>
              <a:t>Operate with only two voltage levels: high/low</a:t>
            </a:r>
          </a:p>
          <a:p>
            <a:pPr lvl="1"/>
            <a:r>
              <a:rPr lang="en-US" dirty="0"/>
              <a:t>that’s why computers work with binary numbers</a:t>
            </a:r>
          </a:p>
          <a:p>
            <a:r>
              <a:rPr lang="en-US" dirty="0"/>
              <a:t>The clock signal</a:t>
            </a:r>
          </a:p>
          <a:p>
            <a:pPr lvl="1"/>
            <a:r>
              <a:rPr lang="en-US" dirty="0"/>
              <a:t>“heartbeat” of the system</a:t>
            </a:r>
          </a:p>
        </p:txBody>
      </p:sp>
      <p:pic>
        <p:nvPicPr>
          <p:cNvPr id="4" name="Picture 3" descr="Screen Shot 2019-08-02 at 3.26.1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3937001"/>
            <a:ext cx="8216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7636"/>
            <a:ext cx="8229600" cy="1143000"/>
          </a:xfrm>
        </p:spPr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28" name="矩形 8"/>
          <p:cNvSpPr/>
          <p:nvPr/>
        </p:nvSpPr>
        <p:spPr>
          <a:xfrm>
            <a:off x="2453604" y="3551239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29" name="矩形 9"/>
          <p:cNvSpPr/>
          <p:nvPr/>
        </p:nvSpPr>
        <p:spPr>
          <a:xfrm>
            <a:off x="2482455" y="2941639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sp>
        <p:nvSpPr>
          <p:cNvPr id="32" name="Rectangle 3"/>
          <p:cNvSpPr/>
          <p:nvPr/>
        </p:nvSpPr>
        <p:spPr>
          <a:xfrm>
            <a:off x="4762500" y="4910139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3" name="Rectangle 3"/>
          <p:cNvSpPr/>
          <p:nvPr/>
        </p:nvSpPr>
        <p:spPr>
          <a:xfrm>
            <a:off x="4804834" y="3843339"/>
            <a:ext cx="2053167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Rectangle 3"/>
          <p:cNvSpPr/>
          <p:nvPr/>
        </p:nvSpPr>
        <p:spPr>
          <a:xfrm>
            <a:off x="6980774" y="3843339"/>
            <a:ext cx="12954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Rectangle 3"/>
          <p:cNvSpPr/>
          <p:nvPr/>
        </p:nvSpPr>
        <p:spPr>
          <a:xfrm>
            <a:off x="8408990" y="3843339"/>
            <a:ext cx="100171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Rectangle 13"/>
          <p:cNvSpPr/>
          <p:nvPr/>
        </p:nvSpPr>
        <p:spPr>
          <a:xfrm>
            <a:off x="4804833" y="2420937"/>
            <a:ext cx="1608669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40" name="Rectangle 3"/>
          <p:cNvSpPr/>
          <p:nvPr/>
        </p:nvSpPr>
        <p:spPr>
          <a:xfrm>
            <a:off x="4762500" y="4681539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1" name="Rectangle 3"/>
          <p:cNvSpPr/>
          <p:nvPr/>
        </p:nvSpPr>
        <p:spPr>
          <a:xfrm>
            <a:off x="4804834" y="3614739"/>
            <a:ext cx="2053167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2" name="Rectangle 3"/>
          <p:cNvSpPr/>
          <p:nvPr/>
        </p:nvSpPr>
        <p:spPr>
          <a:xfrm>
            <a:off x="4804832" y="2192337"/>
            <a:ext cx="160867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7" name="Rectangle 3"/>
          <p:cNvSpPr/>
          <p:nvPr/>
        </p:nvSpPr>
        <p:spPr>
          <a:xfrm>
            <a:off x="6980774" y="3614739"/>
            <a:ext cx="12954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8" name="Rectangle 3"/>
          <p:cNvSpPr/>
          <p:nvPr/>
        </p:nvSpPr>
        <p:spPr>
          <a:xfrm>
            <a:off x="8408990" y="3614739"/>
            <a:ext cx="100171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04833" y="1354137"/>
            <a:ext cx="4453467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15101" y="2039937"/>
            <a:ext cx="2743199" cy="1219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77100" y="1963738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192870" y="3360970"/>
            <a:ext cx="8229600" cy="1479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pic>
        <p:nvPicPr>
          <p:cNvPr id="7" name="Picture 6" descr="Screen Shot 2019-08-02 at 3.33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35"/>
          <a:stretch/>
        </p:blipFill>
        <p:spPr>
          <a:xfrm>
            <a:off x="1524000" y="1756302"/>
            <a:ext cx="9144000" cy="362002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910667" y="5655731"/>
            <a:ext cx="660396" cy="651933"/>
            <a:chOff x="3386667" y="5888567"/>
            <a:chExt cx="660396" cy="651933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537195" y="5655731"/>
            <a:ext cx="660396" cy="651933"/>
            <a:chOff x="3386667" y="5888567"/>
            <a:chExt cx="660396" cy="651933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184889" y="5647266"/>
            <a:ext cx="660396" cy="651933"/>
            <a:chOff x="3386667" y="5888567"/>
            <a:chExt cx="660396" cy="651933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841043" y="5655731"/>
            <a:ext cx="660396" cy="651933"/>
            <a:chOff x="3386667" y="5888567"/>
            <a:chExt cx="660396" cy="651933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7497197" y="5634564"/>
            <a:ext cx="660396" cy="651933"/>
            <a:chOff x="3386667" y="5888567"/>
            <a:chExt cx="660396" cy="651933"/>
          </a:xfrm>
        </p:grpSpPr>
        <p:cxnSp>
          <p:nvCxnSpPr>
            <p:cNvPr id="43" name="Straight Connector 42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149113" y="5613397"/>
            <a:ext cx="660396" cy="651933"/>
            <a:chOff x="3386667" y="5888567"/>
            <a:chExt cx="660396" cy="651933"/>
          </a:xfrm>
        </p:grpSpPr>
        <p:cxnSp>
          <p:nvCxnSpPr>
            <p:cNvPr id="48" name="Straight Connector 47"/>
            <p:cNvCxnSpPr/>
            <p:nvPr/>
          </p:nvCxnSpPr>
          <p:spPr>
            <a:xfrm flipH="1" flipV="1">
              <a:off x="3386667" y="5905500"/>
              <a:ext cx="1" cy="635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3386669" y="5905500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712636" y="5888567"/>
              <a:ext cx="0" cy="651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729565" y="6519333"/>
              <a:ext cx="3174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050492" y="5874830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373974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pic>
        <p:nvPicPr>
          <p:cNvPr id="4" name="Content Placeholder 3" descr="Screen Shot 2019-08-02 at 3.46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4" r="-39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084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2"/>
          <p:cNvSpPr>
            <a:spLocks noChangeArrowheads="1"/>
          </p:cNvSpPr>
          <p:nvPr/>
        </p:nvSpPr>
        <p:spPr bwMode="auto">
          <a:xfrm>
            <a:off x="5683250" y="2373813"/>
            <a:ext cx="40703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Close switch (if A is </a:t>
            </a:r>
            <a:r>
              <a:rPr lang="ja-JP" alt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“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1</a:t>
            </a:r>
            <a:r>
              <a:rPr lang="ja-JP" alt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”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 or asserted)</a:t>
            </a:r>
            <a:b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</a:b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  <a:sym typeface="Wingdings"/>
              </a:rPr>
              <a:t>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light bulb is on (Z)</a:t>
            </a:r>
            <a:b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</a:br>
            <a:endParaRPr lang="en-US" sz="2400" dirty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8676" name="Rectangle 33"/>
          <p:cNvSpPr>
            <a:spLocks noChangeArrowheads="1"/>
          </p:cNvSpPr>
          <p:nvPr/>
        </p:nvSpPr>
        <p:spPr bwMode="auto">
          <a:xfrm>
            <a:off x="3182938" y="1986463"/>
            <a:ext cx="5508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</a:t>
            </a:r>
          </a:p>
        </p:txBody>
      </p:sp>
      <p:sp>
        <p:nvSpPr>
          <p:cNvPr id="28677" name="Rectangle 34"/>
          <p:cNvSpPr>
            <a:spLocks noChangeArrowheads="1"/>
          </p:cNvSpPr>
          <p:nvPr/>
        </p:nvSpPr>
        <p:spPr bwMode="auto">
          <a:xfrm>
            <a:off x="4783138" y="1986463"/>
            <a:ext cx="5508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Z</a:t>
            </a:r>
          </a:p>
        </p:txBody>
      </p:sp>
      <p:sp>
        <p:nvSpPr>
          <p:cNvPr id="28678" name="Line 36"/>
          <p:cNvSpPr>
            <a:spLocks noChangeShapeType="1"/>
          </p:cNvSpPr>
          <p:nvPr/>
        </p:nvSpPr>
        <p:spPr bwMode="auto">
          <a:xfrm>
            <a:off x="3048000" y="2034088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9" name="Rectangle 60"/>
          <p:cNvSpPr>
            <a:spLocks noChangeArrowheads="1"/>
          </p:cNvSpPr>
          <p:nvPr/>
        </p:nvSpPr>
        <p:spPr bwMode="auto">
          <a:xfrm>
            <a:off x="5683250" y="4054976"/>
            <a:ext cx="407035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Open switch (if A is </a:t>
            </a:r>
            <a:r>
              <a:rPr lang="ja-JP" alt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“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0</a:t>
            </a:r>
            <a:r>
              <a:rPr lang="ja-JP" alt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”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 or </a:t>
            </a:r>
            <a:r>
              <a:rPr lang="en-US" sz="2400" dirty="0" err="1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unasserted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</a:b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  <a:sym typeface="Wingdings"/>
              </a:rPr>
              <a:t>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 light bulb is off (Z)</a:t>
            </a:r>
          </a:p>
        </p:txBody>
      </p:sp>
      <p:sp>
        <p:nvSpPr>
          <p:cNvPr id="20612" name="Rectangle 132"/>
          <p:cNvSpPr>
            <a:spLocks noGrp="1" noChangeArrowheads="1"/>
          </p:cNvSpPr>
          <p:nvPr>
            <p:ph type="title"/>
          </p:nvPr>
        </p:nvSpPr>
        <p:spPr>
          <a:xfrm>
            <a:off x="1608664" y="214840"/>
            <a:ext cx="9080500" cy="11430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4000" dirty="0"/>
              <a:t>Basic element of implementation: switches</a:t>
            </a:r>
          </a:p>
        </p:txBody>
      </p:sp>
      <p:sp>
        <p:nvSpPr>
          <p:cNvPr id="28682" name="Rectangle 74"/>
          <p:cNvSpPr>
            <a:spLocks noChangeArrowheads="1"/>
          </p:cNvSpPr>
          <p:nvPr/>
        </p:nvSpPr>
        <p:spPr bwMode="auto">
          <a:xfrm>
            <a:off x="4926013" y="5234489"/>
            <a:ext cx="1579278" cy="44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57200">
              <a:lnSpc>
                <a:spcPts val="2600"/>
              </a:lnSpc>
              <a:spcBef>
                <a:spcPts val="1100"/>
              </a:spcBef>
            </a:pPr>
            <a:r>
              <a:rPr lang="en-US" sz="3600" b="1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Z  </a:t>
            </a:r>
            <a:r>
              <a:rPr lang="en-US" sz="3600" b="1" dirty="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</a:t>
            </a:r>
            <a:r>
              <a:rPr lang="en-US" sz="3600" b="1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 A</a:t>
            </a:r>
          </a:p>
        </p:txBody>
      </p:sp>
      <p:sp>
        <p:nvSpPr>
          <p:cNvPr id="28683" name="Line 76"/>
          <p:cNvSpPr>
            <a:spLocks noChangeShapeType="1"/>
          </p:cNvSpPr>
          <p:nvPr/>
        </p:nvSpPr>
        <p:spPr bwMode="auto">
          <a:xfrm>
            <a:off x="3276600" y="2643688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4" name="Line 77"/>
          <p:cNvSpPr>
            <a:spLocks noChangeShapeType="1"/>
          </p:cNvSpPr>
          <p:nvPr/>
        </p:nvSpPr>
        <p:spPr bwMode="auto">
          <a:xfrm>
            <a:off x="4876800" y="26436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5" name="Line 78"/>
          <p:cNvSpPr>
            <a:spLocks noChangeShapeType="1"/>
          </p:cNvSpPr>
          <p:nvPr/>
        </p:nvSpPr>
        <p:spPr bwMode="auto">
          <a:xfrm flipH="1">
            <a:off x="3886200" y="310088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6" name="Line 79"/>
          <p:cNvSpPr>
            <a:spLocks noChangeShapeType="1"/>
          </p:cNvSpPr>
          <p:nvPr/>
        </p:nvSpPr>
        <p:spPr bwMode="auto">
          <a:xfrm flipH="1">
            <a:off x="2209800" y="3100888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7" name="Line 80"/>
          <p:cNvSpPr>
            <a:spLocks noChangeShapeType="1"/>
          </p:cNvSpPr>
          <p:nvPr/>
        </p:nvSpPr>
        <p:spPr bwMode="auto">
          <a:xfrm flipV="1">
            <a:off x="2209800" y="26436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88" name="Line 81"/>
          <p:cNvSpPr>
            <a:spLocks noChangeShapeType="1"/>
          </p:cNvSpPr>
          <p:nvPr/>
        </p:nvSpPr>
        <p:spPr bwMode="auto">
          <a:xfrm>
            <a:off x="2209800" y="2643688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689" name="Group 85"/>
          <p:cNvGrpSpPr>
            <a:grpSpLocks/>
          </p:cNvGrpSpPr>
          <p:nvPr/>
        </p:nvGrpSpPr>
        <p:grpSpPr bwMode="auto">
          <a:xfrm>
            <a:off x="4114800" y="2092826"/>
            <a:ext cx="762000" cy="550862"/>
            <a:chOff x="1872" y="1440"/>
            <a:chExt cx="480" cy="347"/>
          </a:xfrm>
        </p:grpSpPr>
        <p:sp>
          <p:nvSpPr>
            <p:cNvPr id="28736" name="Oval 9"/>
            <p:cNvSpPr>
              <a:spLocks noChangeArrowheads="1"/>
            </p:cNvSpPr>
            <p:nvPr/>
          </p:nvSpPr>
          <p:spPr bwMode="auto">
            <a:xfrm>
              <a:off x="2051" y="1515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7" name="Oval 11"/>
            <p:cNvSpPr>
              <a:spLocks noChangeArrowheads="1"/>
            </p:cNvSpPr>
            <p:nvPr/>
          </p:nvSpPr>
          <p:spPr bwMode="auto">
            <a:xfrm>
              <a:off x="1968" y="1440"/>
              <a:ext cx="288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8" name="Oval 12"/>
            <p:cNvSpPr>
              <a:spLocks noChangeArrowheads="1"/>
            </p:cNvSpPr>
            <p:nvPr/>
          </p:nvSpPr>
          <p:spPr bwMode="auto">
            <a:xfrm>
              <a:off x="2019" y="1531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9" name="Oval 13"/>
            <p:cNvSpPr>
              <a:spLocks noChangeArrowheads="1"/>
            </p:cNvSpPr>
            <p:nvPr/>
          </p:nvSpPr>
          <p:spPr bwMode="auto">
            <a:xfrm>
              <a:off x="2098" y="1523"/>
              <a:ext cx="72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0" name="Oval 14"/>
            <p:cNvSpPr>
              <a:spLocks noChangeArrowheads="1"/>
            </p:cNvSpPr>
            <p:nvPr/>
          </p:nvSpPr>
          <p:spPr bwMode="auto">
            <a:xfrm>
              <a:off x="2130" y="1515"/>
              <a:ext cx="70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1" name="Line 15"/>
            <p:cNvSpPr>
              <a:spLocks noChangeShapeType="1"/>
            </p:cNvSpPr>
            <p:nvPr/>
          </p:nvSpPr>
          <p:spPr bwMode="auto">
            <a:xfrm>
              <a:off x="2027" y="1586"/>
              <a:ext cx="48" cy="1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2" name="Line 16"/>
            <p:cNvSpPr>
              <a:spLocks noChangeShapeType="1"/>
            </p:cNvSpPr>
            <p:nvPr/>
          </p:nvSpPr>
          <p:spPr bwMode="auto">
            <a:xfrm flipH="1">
              <a:off x="2138" y="1578"/>
              <a:ext cx="54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3" name="Line 17"/>
            <p:cNvSpPr>
              <a:spLocks noChangeShapeType="1"/>
            </p:cNvSpPr>
            <p:nvPr/>
          </p:nvSpPr>
          <p:spPr bwMode="auto">
            <a:xfrm flipH="1">
              <a:off x="2064" y="1733"/>
              <a:ext cx="15" cy="5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4" name="Line 18"/>
            <p:cNvSpPr>
              <a:spLocks noChangeShapeType="1"/>
            </p:cNvSpPr>
            <p:nvPr/>
          </p:nvSpPr>
          <p:spPr bwMode="auto">
            <a:xfrm>
              <a:off x="2142" y="1724"/>
              <a:ext cx="18" cy="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5" name="Oval 35"/>
            <p:cNvSpPr>
              <a:spLocks noChangeArrowheads="1"/>
            </p:cNvSpPr>
            <p:nvPr/>
          </p:nvSpPr>
          <p:spPr bwMode="auto">
            <a:xfrm>
              <a:off x="2051" y="1507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6" name="Line 82"/>
            <p:cNvSpPr>
              <a:spLocks noChangeShapeType="1"/>
            </p:cNvSpPr>
            <p:nvPr/>
          </p:nvSpPr>
          <p:spPr bwMode="auto">
            <a:xfrm>
              <a:off x="2160" y="1787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47" name="Line 83"/>
            <p:cNvSpPr>
              <a:spLocks noChangeShapeType="1"/>
            </p:cNvSpPr>
            <p:nvPr/>
          </p:nvSpPr>
          <p:spPr bwMode="auto">
            <a:xfrm flipH="1">
              <a:off x="1872" y="1787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8690" name="Group 97"/>
          <p:cNvGrpSpPr>
            <a:grpSpLocks/>
          </p:cNvGrpSpPr>
          <p:nvPr/>
        </p:nvGrpSpPr>
        <p:grpSpPr bwMode="auto">
          <a:xfrm>
            <a:off x="2743200" y="2415088"/>
            <a:ext cx="609600" cy="304800"/>
            <a:chOff x="1104" y="1728"/>
            <a:chExt cx="384" cy="192"/>
          </a:xfrm>
        </p:grpSpPr>
        <p:sp>
          <p:nvSpPr>
            <p:cNvPr id="28733" name="Line 21"/>
            <p:cNvSpPr>
              <a:spLocks noChangeShapeType="1"/>
            </p:cNvSpPr>
            <p:nvPr/>
          </p:nvSpPr>
          <p:spPr bwMode="auto">
            <a:xfrm flipH="1" flipV="1">
              <a:off x="1200" y="1728"/>
              <a:ext cx="24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4" name="Oval 86"/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5" name="Oval 87"/>
            <p:cNvSpPr>
              <a:spLocks noChangeArrowheads="1"/>
            </p:cNvSpPr>
            <p:nvPr/>
          </p:nvSpPr>
          <p:spPr bwMode="auto">
            <a:xfrm>
              <a:off x="1104" y="1824"/>
              <a:ext cx="96" cy="96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8691" name="Group 96"/>
          <p:cNvGrpSpPr>
            <a:grpSpLocks/>
          </p:cNvGrpSpPr>
          <p:nvPr/>
        </p:nvGrpSpPr>
        <p:grpSpPr bwMode="auto">
          <a:xfrm>
            <a:off x="3505200" y="2872288"/>
            <a:ext cx="381000" cy="457200"/>
            <a:chOff x="1584" y="2016"/>
            <a:chExt cx="240" cy="288"/>
          </a:xfrm>
        </p:grpSpPr>
        <p:sp>
          <p:nvSpPr>
            <p:cNvPr id="28727" name="Line 88"/>
            <p:cNvSpPr>
              <a:spLocks noChangeShapeType="1"/>
            </p:cNvSpPr>
            <p:nvPr/>
          </p:nvSpPr>
          <p:spPr bwMode="auto">
            <a:xfrm>
              <a:off x="182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8" name="Line 89"/>
            <p:cNvSpPr>
              <a:spLocks noChangeShapeType="1"/>
            </p:cNvSpPr>
            <p:nvPr/>
          </p:nvSpPr>
          <p:spPr bwMode="auto">
            <a:xfrm>
              <a:off x="1776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9" name="Line 90"/>
            <p:cNvSpPr>
              <a:spLocks noChangeShapeType="1"/>
            </p:cNvSpPr>
            <p:nvPr/>
          </p:nvSpPr>
          <p:spPr bwMode="auto">
            <a:xfrm>
              <a:off x="172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0" name="Line 91"/>
            <p:cNvSpPr>
              <a:spLocks noChangeShapeType="1"/>
            </p:cNvSpPr>
            <p:nvPr/>
          </p:nvSpPr>
          <p:spPr bwMode="auto">
            <a:xfrm>
              <a:off x="1680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1" name="Line 92"/>
            <p:cNvSpPr>
              <a:spLocks noChangeShapeType="1"/>
            </p:cNvSpPr>
            <p:nvPr/>
          </p:nvSpPr>
          <p:spPr bwMode="auto">
            <a:xfrm>
              <a:off x="1632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32" name="Line 93"/>
            <p:cNvSpPr>
              <a:spLocks noChangeShapeType="1"/>
            </p:cNvSpPr>
            <p:nvPr/>
          </p:nvSpPr>
          <p:spPr bwMode="auto">
            <a:xfrm>
              <a:off x="1584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8692" name="Rectangle 98"/>
          <p:cNvSpPr>
            <a:spLocks noChangeArrowheads="1"/>
          </p:cNvSpPr>
          <p:nvPr/>
        </p:nvSpPr>
        <p:spPr bwMode="auto">
          <a:xfrm>
            <a:off x="3182938" y="3793038"/>
            <a:ext cx="5508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</a:t>
            </a:r>
          </a:p>
        </p:txBody>
      </p:sp>
      <p:sp>
        <p:nvSpPr>
          <p:cNvPr id="28693" name="Line 99"/>
          <p:cNvSpPr>
            <a:spLocks noChangeShapeType="1"/>
          </p:cNvSpPr>
          <p:nvPr/>
        </p:nvSpPr>
        <p:spPr bwMode="auto">
          <a:xfrm>
            <a:off x="3048000" y="3840663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4" name="Line 100"/>
          <p:cNvSpPr>
            <a:spLocks noChangeShapeType="1"/>
          </p:cNvSpPr>
          <p:nvPr/>
        </p:nvSpPr>
        <p:spPr bwMode="auto">
          <a:xfrm>
            <a:off x="3276600" y="4320088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5" name="Line 101"/>
          <p:cNvSpPr>
            <a:spLocks noChangeShapeType="1"/>
          </p:cNvSpPr>
          <p:nvPr/>
        </p:nvSpPr>
        <p:spPr bwMode="auto">
          <a:xfrm>
            <a:off x="4876800" y="43200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6" name="Line 102"/>
          <p:cNvSpPr>
            <a:spLocks noChangeShapeType="1"/>
          </p:cNvSpPr>
          <p:nvPr/>
        </p:nvSpPr>
        <p:spPr bwMode="auto">
          <a:xfrm flipH="1">
            <a:off x="3886200" y="477728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7" name="Line 103"/>
          <p:cNvSpPr>
            <a:spLocks noChangeShapeType="1"/>
          </p:cNvSpPr>
          <p:nvPr/>
        </p:nvSpPr>
        <p:spPr bwMode="auto">
          <a:xfrm flipH="1">
            <a:off x="2209800" y="4777288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8" name="Line 104"/>
          <p:cNvSpPr>
            <a:spLocks noChangeShapeType="1"/>
          </p:cNvSpPr>
          <p:nvPr/>
        </p:nvSpPr>
        <p:spPr bwMode="auto">
          <a:xfrm flipV="1">
            <a:off x="2209800" y="432008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99" name="Line 105"/>
          <p:cNvSpPr>
            <a:spLocks noChangeShapeType="1"/>
          </p:cNvSpPr>
          <p:nvPr/>
        </p:nvSpPr>
        <p:spPr bwMode="auto">
          <a:xfrm>
            <a:off x="2209800" y="4320088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8700" name="Group 106"/>
          <p:cNvGrpSpPr>
            <a:grpSpLocks/>
          </p:cNvGrpSpPr>
          <p:nvPr/>
        </p:nvGrpSpPr>
        <p:grpSpPr bwMode="auto">
          <a:xfrm>
            <a:off x="4114800" y="3769226"/>
            <a:ext cx="762000" cy="550862"/>
            <a:chOff x="1872" y="1440"/>
            <a:chExt cx="480" cy="347"/>
          </a:xfrm>
        </p:grpSpPr>
        <p:sp>
          <p:nvSpPr>
            <p:cNvPr id="28715" name="Oval 107"/>
            <p:cNvSpPr>
              <a:spLocks noChangeArrowheads="1"/>
            </p:cNvSpPr>
            <p:nvPr/>
          </p:nvSpPr>
          <p:spPr bwMode="auto">
            <a:xfrm>
              <a:off x="2051" y="1515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6" name="Oval 108"/>
            <p:cNvSpPr>
              <a:spLocks noChangeArrowheads="1"/>
            </p:cNvSpPr>
            <p:nvPr/>
          </p:nvSpPr>
          <p:spPr bwMode="auto">
            <a:xfrm>
              <a:off x="1968" y="1440"/>
              <a:ext cx="288" cy="28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7" name="Oval 109"/>
            <p:cNvSpPr>
              <a:spLocks noChangeArrowheads="1"/>
            </p:cNvSpPr>
            <p:nvPr/>
          </p:nvSpPr>
          <p:spPr bwMode="auto">
            <a:xfrm>
              <a:off x="2019" y="1531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8" name="Oval 110"/>
            <p:cNvSpPr>
              <a:spLocks noChangeArrowheads="1"/>
            </p:cNvSpPr>
            <p:nvPr/>
          </p:nvSpPr>
          <p:spPr bwMode="auto">
            <a:xfrm>
              <a:off x="2098" y="1523"/>
              <a:ext cx="72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9" name="Oval 111"/>
            <p:cNvSpPr>
              <a:spLocks noChangeArrowheads="1"/>
            </p:cNvSpPr>
            <p:nvPr/>
          </p:nvSpPr>
          <p:spPr bwMode="auto">
            <a:xfrm>
              <a:off x="2130" y="1515"/>
              <a:ext cx="70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0" name="Line 112"/>
            <p:cNvSpPr>
              <a:spLocks noChangeShapeType="1"/>
            </p:cNvSpPr>
            <p:nvPr/>
          </p:nvSpPr>
          <p:spPr bwMode="auto">
            <a:xfrm>
              <a:off x="2027" y="1586"/>
              <a:ext cx="48" cy="1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1" name="Line 113"/>
            <p:cNvSpPr>
              <a:spLocks noChangeShapeType="1"/>
            </p:cNvSpPr>
            <p:nvPr/>
          </p:nvSpPr>
          <p:spPr bwMode="auto">
            <a:xfrm flipH="1">
              <a:off x="2138" y="1578"/>
              <a:ext cx="54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2" name="Line 114"/>
            <p:cNvSpPr>
              <a:spLocks noChangeShapeType="1"/>
            </p:cNvSpPr>
            <p:nvPr/>
          </p:nvSpPr>
          <p:spPr bwMode="auto">
            <a:xfrm flipH="1">
              <a:off x="2064" y="1733"/>
              <a:ext cx="15" cy="5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3" name="Line 115"/>
            <p:cNvSpPr>
              <a:spLocks noChangeShapeType="1"/>
            </p:cNvSpPr>
            <p:nvPr/>
          </p:nvSpPr>
          <p:spPr bwMode="auto">
            <a:xfrm>
              <a:off x="2142" y="1724"/>
              <a:ext cx="18" cy="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4" name="Oval 116"/>
            <p:cNvSpPr>
              <a:spLocks noChangeArrowheads="1"/>
            </p:cNvSpPr>
            <p:nvPr/>
          </p:nvSpPr>
          <p:spPr bwMode="auto">
            <a:xfrm>
              <a:off x="2051" y="1507"/>
              <a:ext cx="71" cy="7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5" name="Line 117"/>
            <p:cNvSpPr>
              <a:spLocks noChangeShapeType="1"/>
            </p:cNvSpPr>
            <p:nvPr/>
          </p:nvSpPr>
          <p:spPr bwMode="auto">
            <a:xfrm>
              <a:off x="2160" y="1787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26" name="Line 118"/>
            <p:cNvSpPr>
              <a:spLocks noChangeShapeType="1"/>
            </p:cNvSpPr>
            <p:nvPr/>
          </p:nvSpPr>
          <p:spPr bwMode="auto">
            <a:xfrm flipH="1">
              <a:off x="1872" y="1787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8701" name="Group 130"/>
          <p:cNvGrpSpPr>
            <a:grpSpLocks/>
          </p:cNvGrpSpPr>
          <p:nvPr/>
        </p:nvGrpSpPr>
        <p:grpSpPr bwMode="auto">
          <a:xfrm>
            <a:off x="2743200" y="4243888"/>
            <a:ext cx="609600" cy="152400"/>
            <a:chOff x="1104" y="3168"/>
            <a:chExt cx="384" cy="96"/>
          </a:xfrm>
        </p:grpSpPr>
        <p:sp>
          <p:nvSpPr>
            <p:cNvPr id="28712" name="Line 120"/>
            <p:cNvSpPr>
              <a:spLocks noChangeShapeType="1"/>
            </p:cNvSpPr>
            <p:nvPr/>
          </p:nvSpPr>
          <p:spPr bwMode="auto">
            <a:xfrm flipH="1" flipV="1">
              <a:off x="1152" y="3216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3" name="Oval 121"/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4" name="Oval 122"/>
            <p:cNvSpPr>
              <a:spLocks noChangeArrowheads="1"/>
            </p:cNvSpPr>
            <p:nvPr/>
          </p:nvSpPr>
          <p:spPr bwMode="auto">
            <a:xfrm>
              <a:off x="1104" y="3168"/>
              <a:ext cx="96" cy="96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8702" name="Group 123"/>
          <p:cNvGrpSpPr>
            <a:grpSpLocks/>
          </p:cNvGrpSpPr>
          <p:nvPr/>
        </p:nvGrpSpPr>
        <p:grpSpPr bwMode="auto">
          <a:xfrm>
            <a:off x="3505200" y="4548688"/>
            <a:ext cx="381000" cy="457200"/>
            <a:chOff x="1584" y="2016"/>
            <a:chExt cx="240" cy="288"/>
          </a:xfrm>
        </p:grpSpPr>
        <p:sp>
          <p:nvSpPr>
            <p:cNvPr id="28706" name="Line 124"/>
            <p:cNvSpPr>
              <a:spLocks noChangeShapeType="1"/>
            </p:cNvSpPr>
            <p:nvPr/>
          </p:nvSpPr>
          <p:spPr bwMode="auto">
            <a:xfrm>
              <a:off x="1824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07" name="Line 125"/>
            <p:cNvSpPr>
              <a:spLocks noChangeShapeType="1"/>
            </p:cNvSpPr>
            <p:nvPr/>
          </p:nvSpPr>
          <p:spPr bwMode="auto">
            <a:xfrm>
              <a:off x="1776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08" name="Line 126"/>
            <p:cNvSpPr>
              <a:spLocks noChangeShapeType="1"/>
            </p:cNvSpPr>
            <p:nvPr/>
          </p:nvSpPr>
          <p:spPr bwMode="auto">
            <a:xfrm>
              <a:off x="1728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09" name="Line 127"/>
            <p:cNvSpPr>
              <a:spLocks noChangeShapeType="1"/>
            </p:cNvSpPr>
            <p:nvPr/>
          </p:nvSpPr>
          <p:spPr bwMode="auto">
            <a:xfrm>
              <a:off x="1680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0" name="Line 128"/>
            <p:cNvSpPr>
              <a:spLocks noChangeShapeType="1"/>
            </p:cNvSpPr>
            <p:nvPr/>
          </p:nvSpPr>
          <p:spPr bwMode="auto">
            <a:xfrm>
              <a:off x="1632" y="20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711" name="Line 129"/>
            <p:cNvSpPr>
              <a:spLocks noChangeShapeType="1"/>
            </p:cNvSpPr>
            <p:nvPr/>
          </p:nvSpPr>
          <p:spPr bwMode="auto">
            <a:xfrm>
              <a:off x="1584" y="206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8703" name="Rectangle 131"/>
          <p:cNvSpPr>
            <a:spLocks noChangeArrowheads="1"/>
          </p:cNvSpPr>
          <p:nvPr/>
        </p:nvSpPr>
        <p:spPr bwMode="auto">
          <a:xfrm>
            <a:off x="4800601" y="3634288"/>
            <a:ext cx="5508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6216944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3733800" y="3017837"/>
            <a:ext cx="9017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 sz="28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AND</a:t>
            </a:r>
          </a:p>
        </p:txBody>
      </p:sp>
      <p:sp>
        <p:nvSpPr>
          <p:cNvPr id="30724" name="Rectangle 10"/>
          <p:cNvSpPr>
            <a:spLocks noChangeArrowheads="1"/>
          </p:cNvSpPr>
          <p:nvPr/>
        </p:nvSpPr>
        <p:spPr bwMode="auto">
          <a:xfrm>
            <a:off x="3784600" y="4873626"/>
            <a:ext cx="75088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 sz="28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OR</a:t>
            </a:r>
          </a:p>
        </p:txBody>
      </p:sp>
      <p:grpSp>
        <p:nvGrpSpPr>
          <p:cNvPr id="30725" name="Group 16"/>
          <p:cNvGrpSpPr>
            <a:grpSpLocks/>
          </p:cNvGrpSpPr>
          <p:nvPr/>
        </p:nvGrpSpPr>
        <p:grpSpPr bwMode="auto">
          <a:xfrm>
            <a:off x="4529138" y="3006726"/>
            <a:ext cx="2017712" cy="219075"/>
            <a:chOff x="2316" y="1492"/>
            <a:chExt cx="1288" cy="140"/>
          </a:xfrm>
        </p:grpSpPr>
        <p:sp>
          <p:nvSpPr>
            <p:cNvPr id="30758" name="Line 11"/>
            <p:cNvSpPr>
              <a:spLocks noChangeShapeType="1"/>
            </p:cNvSpPr>
            <p:nvPr/>
          </p:nvSpPr>
          <p:spPr bwMode="auto">
            <a:xfrm>
              <a:off x="2316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759" name="Line 12"/>
            <p:cNvSpPr>
              <a:spLocks noChangeShapeType="1"/>
            </p:cNvSpPr>
            <p:nvPr/>
          </p:nvSpPr>
          <p:spPr bwMode="auto">
            <a:xfrm>
              <a:off x="2604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760" name="Line 13"/>
            <p:cNvSpPr>
              <a:spLocks noChangeShapeType="1"/>
            </p:cNvSpPr>
            <p:nvPr/>
          </p:nvSpPr>
          <p:spPr bwMode="auto">
            <a:xfrm>
              <a:off x="2820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761" name="Line 14"/>
            <p:cNvSpPr>
              <a:spLocks noChangeShapeType="1"/>
            </p:cNvSpPr>
            <p:nvPr/>
          </p:nvSpPr>
          <p:spPr bwMode="auto">
            <a:xfrm>
              <a:off x="3108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762" name="Line 15"/>
            <p:cNvSpPr>
              <a:spLocks noChangeShapeType="1"/>
            </p:cNvSpPr>
            <p:nvPr/>
          </p:nvSpPr>
          <p:spPr bwMode="auto">
            <a:xfrm>
              <a:off x="3324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0726" name="Line 17"/>
          <p:cNvSpPr>
            <a:spLocks noChangeShapeType="1"/>
          </p:cNvSpPr>
          <p:nvPr/>
        </p:nvSpPr>
        <p:spPr bwMode="auto">
          <a:xfrm>
            <a:off x="4654550" y="5068888"/>
            <a:ext cx="552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7" name="Line 18"/>
          <p:cNvSpPr>
            <a:spLocks noChangeShapeType="1"/>
          </p:cNvSpPr>
          <p:nvPr/>
        </p:nvSpPr>
        <p:spPr bwMode="auto">
          <a:xfrm>
            <a:off x="5213350" y="4849813"/>
            <a:ext cx="0" cy="438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8" name="Line 19"/>
          <p:cNvSpPr>
            <a:spLocks noChangeShapeType="1"/>
          </p:cNvSpPr>
          <p:nvPr/>
        </p:nvSpPr>
        <p:spPr bwMode="auto">
          <a:xfrm>
            <a:off x="5219700" y="5295900"/>
            <a:ext cx="2111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9" name="Line 20"/>
          <p:cNvSpPr>
            <a:spLocks noChangeShapeType="1"/>
          </p:cNvSpPr>
          <p:nvPr/>
        </p:nvSpPr>
        <p:spPr bwMode="auto">
          <a:xfrm>
            <a:off x="5443539" y="5300663"/>
            <a:ext cx="325437" cy="214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0" name="Line 21"/>
          <p:cNvSpPr>
            <a:spLocks noChangeShapeType="1"/>
          </p:cNvSpPr>
          <p:nvPr/>
        </p:nvSpPr>
        <p:spPr bwMode="auto">
          <a:xfrm>
            <a:off x="5781676" y="5295900"/>
            <a:ext cx="214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1" name="Line 22"/>
          <p:cNvSpPr>
            <a:spLocks noChangeShapeType="1"/>
          </p:cNvSpPr>
          <p:nvPr/>
        </p:nvSpPr>
        <p:spPr bwMode="auto">
          <a:xfrm flipV="1">
            <a:off x="6002338" y="4837113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2" name="Line 23"/>
          <p:cNvSpPr>
            <a:spLocks noChangeShapeType="1"/>
          </p:cNvSpPr>
          <p:nvPr/>
        </p:nvSpPr>
        <p:spPr bwMode="auto">
          <a:xfrm flipH="1">
            <a:off x="5768976" y="4843463"/>
            <a:ext cx="2397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3" name="Line 24"/>
          <p:cNvSpPr>
            <a:spLocks noChangeShapeType="1"/>
          </p:cNvSpPr>
          <p:nvPr/>
        </p:nvSpPr>
        <p:spPr bwMode="auto">
          <a:xfrm flipH="1" flipV="1">
            <a:off x="5430839" y="4611689"/>
            <a:ext cx="350837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4" name="Line 25"/>
          <p:cNvSpPr>
            <a:spLocks noChangeShapeType="1"/>
          </p:cNvSpPr>
          <p:nvPr/>
        </p:nvSpPr>
        <p:spPr bwMode="auto">
          <a:xfrm flipH="1">
            <a:off x="5207000" y="4843463"/>
            <a:ext cx="2365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5" name="Line 26"/>
          <p:cNvSpPr>
            <a:spLocks noChangeShapeType="1"/>
          </p:cNvSpPr>
          <p:nvPr/>
        </p:nvSpPr>
        <p:spPr bwMode="auto">
          <a:xfrm>
            <a:off x="6008688" y="5068888"/>
            <a:ext cx="4381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6" name="Line 27"/>
          <p:cNvSpPr>
            <a:spLocks noChangeShapeType="1"/>
          </p:cNvSpPr>
          <p:nvPr/>
        </p:nvSpPr>
        <p:spPr bwMode="auto">
          <a:xfrm>
            <a:off x="5124450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7" name="Line 28"/>
          <p:cNvSpPr>
            <a:spLocks noChangeShapeType="1"/>
          </p:cNvSpPr>
          <p:nvPr/>
        </p:nvSpPr>
        <p:spPr bwMode="auto">
          <a:xfrm>
            <a:off x="5913438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8" name="Line 29"/>
          <p:cNvSpPr>
            <a:spLocks noChangeShapeType="1"/>
          </p:cNvSpPr>
          <p:nvPr/>
        </p:nvSpPr>
        <p:spPr bwMode="auto">
          <a:xfrm>
            <a:off x="5588000" y="4360864"/>
            <a:ext cx="0" cy="325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39" name="Line 30"/>
          <p:cNvSpPr>
            <a:spLocks noChangeShapeType="1"/>
          </p:cNvSpPr>
          <p:nvPr/>
        </p:nvSpPr>
        <p:spPr bwMode="auto">
          <a:xfrm>
            <a:off x="5588000" y="5489575"/>
            <a:ext cx="0" cy="325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0" name="Oval 31"/>
          <p:cNvSpPr>
            <a:spLocks noChangeArrowheads="1"/>
          </p:cNvSpPr>
          <p:nvPr/>
        </p:nvSpPr>
        <p:spPr bwMode="auto">
          <a:xfrm>
            <a:off x="4930776" y="3181350"/>
            <a:ext cx="112713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1" name="Oval 32"/>
          <p:cNvSpPr>
            <a:spLocks noChangeArrowheads="1"/>
          </p:cNvSpPr>
          <p:nvPr/>
        </p:nvSpPr>
        <p:spPr bwMode="auto">
          <a:xfrm>
            <a:off x="525462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2" name="Oval 33"/>
          <p:cNvSpPr>
            <a:spLocks noChangeArrowheads="1"/>
          </p:cNvSpPr>
          <p:nvPr/>
        </p:nvSpPr>
        <p:spPr bwMode="auto">
          <a:xfrm>
            <a:off x="571817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3" name="Oval 34"/>
          <p:cNvSpPr>
            <a:spLocks noChangeArrowheads="1"/>
          </p:cNvSpPr>
          <p:nvPr/>
        </p:nvSpPr>
        <p:spPr bwMode="auto">
          <a:xfrm>
            <a:off x="6045200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4" name="Oval 35"/>
          <p:cNvSpPr>
            <a:spLocks noChangeArrowheads="1"/>
          </p:cNvSpPr>
          <p:nvPr/>
        </p:nvSpPr>
        <p:spPr bwMode="auto">
          <a:xfrm>
            <a:off x="5394326" y="4800601"/>
            <a:ext cx="112713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5" name="Oval 36"/>
          <p:cNvSpPr>
            <a:spLocks noChangeArrowheads="1"/>
          </p:cNvSpPr>
          <p:nvPr/>
        </p:nvSpPr>
        <p:spPr bwMode="auto">
          <a:xfrm>
            <a:off x="5394326" y="5251451"/>
            <a:ext cx="112713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6" name="Oval 37"/>
          <p:cNvSpPr>
            <a:spLocks noChangeArrowheads="1"/>
          </p:cNvSpPr>
          <p:nvPr/>
        </p:nvSpPr>
        <p:spPr bwMode="auto">
          <a:xfrm>
            <a:off x="5718175" y="5238751"/>
            <a:ext cx="114300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7" name="Oval 38"/>
          <p:cNvSpPr>
            <a:spLocks noChangeArrowheads="1"/>
          </p:cNvSpPr>
          <p:nvPr/>
        </p:nvSpPr>
        <p:spPr bwMode="auto">
          <a:xfrm>
            <a:off x="5718175" y="4800601"/>
            <a:ext cx="114300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8" name="Rectangle 39"/>
          <p:cNvSpPr>
            <a:spLocks noChangeArrowheads="1"/>
          </p:cNvSpPr>
          <p:nvPr/>
        </p:nvSpPr>
        <p:spPr bwMode="auto">
          <a:xfrm>
            <a:off x="7489826" y="3048001"/>
            <a:ext cx="15779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lang="en-US" sz="28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Z </a:t>
            </a:r>
            <a:r>
              <a:rPr lang="en-US" sz="2800" dirty="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</a:t>
            </a:r>
            <a:r>
              <a:rPr lang="en-US" sz="28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 A </a:t>
            </a:r>
            <a:r>
              <a:rPr lang="en-US" sz="2800" u="sng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8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B</a:t>
            </a:r>
          </a:p>
        </p:txBody>
      </p:sp>
      <p:sp>
        <p:nvSpPr>
          <p:cNvPr id="30749" name="Rectangle 40"/>
          <p:cNvSpPr>
            <a:spLocks noChangeArrowheads="1"/>
          </p:cNvSpPr>
          <p:nvPr/>
        </p:nvSpPr>
        <p:spPr bwMode="auto">
          <a:xfrm>
            <a:off x="7537450" y="4800601"/>
            <a:ext cx="14541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lang="en-US" sz="28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Z </a:t>
            </a:r>
            <a:r>
              <a:rPr lang="en-US" sz="2800">
                <a:solidFill>
                  <a:srgbClr val="000000"/>
                </a:solidFill>
                <a:latin typeface="Symbol" charset="0"/>
                <a:ea typeface="ＭＳ Ｐゴシック" charset="0"/>
                <a:cs typeface="ＭＳ Ｐゴシック" charset="0"/>
              </a:rPr>
              <a:t></a:t>
            </a:r>
            <a:r>
              <a:rPr lang="en-US" sz="28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 A </a:t>
            </a:r>
            <a:r>
              <a:rPr lang="en-US" sz="2800" u="sng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or</a:t>
            </a:r>
            <a:r>
              <a:rPr lang="en-US" sz="280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B </a:t>
            </a:r>
          </a:p>
        </p:txBody>
      </p:sp>
      <p:sp>
        <p:nvSpPr>
          <p:cNvPr id="30750" name="Rectangle 41"/>
          <p:cNvSpPr>
            <a:spLocks noChangeArrowheads="1"/>
          </p:cNvSpPr>
          <p:nvPr/>
        </p:nvSpPr>
        <p:spPr bwMode="auto">
          <a:xfrm>
            <a:off x="5162551" y="2549525"/>
            <a:ext cx="549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</a:t>
            </a:r>
          </a:p>
        </p:txBody>
      </p:sp>
      <p:sp>
        <p:nvSpPr>
          <p:cNvPr id="30751" name="Rectangle 42"/>
          <p:cNvSpPr>
            <a:spLocks noChangeArrowheads="1"/>
          </p:cNvSpPr>
          <p:nvPr/>
        </p:nvSpPr>
        <p:spPr bwMode="auto">
          <a:xfrm>
            <a:off x="5951538" y="2524125"/>
            <a:ext cx="55086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B</a:t>
            </a:r>
          </a:p>
        </p:txBody>
      </p:sp>
      <p:sp>
        <p:nvSpPr>
          <p:cNvPr id="30752" name="Rectangle 43"/>
          <p:cNvSpPr>
            <a:spLocks noChangeArrowheads="1"/>
          </p:cNvSpPr>
          <p:nvPr/>
        </p:nvSpPr>
        <p:spPr bwMode="auto">
          <a:xfrm>
            <a:off x="5638801" y="4116388"/>
            <a:ext cx="549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A</a:t>
            </a:r>
          </a:p>
        </p:txBody>
      </p:sp>
      <p:sp>
        <p:nvSpPr>
          <p:cNvPr id="30753" name="Rectangle 44"/>
          <p:cNvSpPr>
            <a:spLocks noChangeArrowheads="1"/>
          </p:cNvSpPr>
          <p:nvPr/>
        </p:nvSpPr>
        <p:spPr bwMode="auto">
          <a:xfrm>
            <a:off x="5311776" y="5683250"/>
            <a:ext cx="5508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50" tIns="26988" rIns="19050" bIns="26988"/>
          <a:lstStyle/>
          <a:p>
            <a:pPr defTabSz="45720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B</a:t>
            </a:r>
          </a:p>
        </p:txBody>
      </p:sp>
      <p:sp>
        <p:nvSpPr>
          <p:cNvPr id="30755" name="Rectangle 50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Compose switches into more complex ones (Boolean functions):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ea"/>
                <a:cs typeface="+mj-cs"/>
              </a:rPr>
              <a:t>Basic element of implementation: switches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6894" y="6078949"/>
            <a:ext cx="79352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Modern digital systems are done in CMOS transistors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4808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Rectangle 50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48303"/>
            <a:ext cx="8229600" cy="447874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Modern digital systems are implemented using  CMOS transistors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MOS transistors act as voltage-controlled switches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530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>
                <a:ea typeface="+mj-ea"/>
                <a:cs typeface="+mj-cs"/>
              </a:rPr>
              <a:t>ransistors act as switches</a:t>
            </a:r>
            <a:endParaRPr lang="en-US" dirty="0"/>
          </a:p>
        </p:txBody>
      </p:sp>
      <p:pic>
        <p:nvPicPr>
          <p:cNvPr id="6" name="Picture 5" descr="330px-Bardeen_Shockley_Brattain_19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85" y="2878547"/>
            <a:ext cx="4567397" cy="3327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5385" y="6211669"/>
            <a:ext cx="4982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Bardeen, Shockley and Brattain at Bell Labs, 1948</a:t>
            </a:r>
          </a:p>
        </p:txBody>
      </p:sp>
    </p:spTree>
    <p:extLst>
      <p:ext uri="{BB962C8B-B14F-4D97-AF65-F5344CB8AC3E}">
        <p14:creationId xmlns:p14="http://schemas.microsoft.com/office/powerpoint/2010/main" val="14799381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ol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4167236"/>
            <a:ext cx="2816548" cy="266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60337"/>
            <a:ext cx="8229600" cy="1143000"/>
          </a:xfrm>
        </p:spPr>
        <p:txBody>
          <a:bodyPr/>
          <a:lstStyle/>
          <a:p>
            <a:r>
              <a:rPr lang="en-US" dirty="0"/>
              <a:t>Historical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1611" y="13795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Early computer are built from ad hoc circuits</a:t>
            </a:r>
          </a:p>
          <a:p>
            <a:r>
              <a:rPr lang="en-US" dirty="0"/>
              <a:t>Common patterns emerge: ANDs, ORs, …</a:t>
            </a:r>
          </a:p>
          <a:p>
            <a:r>
              <a:rPr lang="en-US" dirty="0"/>
              <a:t>Claude Shannon made the link to work of 19</a:t>
            </a:r>
            <a:r>
              <a:rPr lang="en-US" baseline="30000" dirty="0"/>
              <a:t>th</a:t>
            </a:r>
            <a:r>
              <a:rPr lang="en-US" dirty="0"/>
              <a:t> century mathematician George Boole</a:t>
            </a:r>
          </a:p>
          <a:p>
            <a:pPr lvl="1"/>
            <a:r>
              <a:rPr lang="en-US" dirty="0"/>
              <a:t>Called it “Boolean” in his honor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67236"/>
            <a:ext cx="1905000" cy="2660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3434" y="6198255"/>
            <a:ext cx="146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Shannon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8426" y="6183437"/>
            <a:ext cx="101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Boole</a:t>
            </a:r>
          </a:p>
        </p:txBody>
      </p:sp>
    </p:spTree>
    <p:extLst>
      <p:ext uri="{BB962C8B-B14F-4D97-AF65-F5344CB8AC3E}">
        <p14:creationId xmlns:p14="http://schemas.microsoft.com/office/powerpoint/2010/main" val="5946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26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Gates: building blocks made from small groups of transistors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67" y="1477361"/>
            <a:ext cx="5600700" cy="51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73666"/>
            <a:ext cx="254000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1939723"/>
            <a:ext cx="803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90883" y="1605114"/>
            <a:ext cx="30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6280" y="2413691"/>
            <a:ext cx="31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6681" y="1805169"/>
            <a:ext cx="29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6818" y="3531456"/>
            <a:ext cx="107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4036" y="4826856"/>
            <a:ext cx="84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28CDC42-D832-4C4B-A508-62A2E7CBC2F6}"/>
                  </a:ext>
                </a:extLst>
              </p14:cNvPr>
              <p14:cNvContentPartPr/>
              <p14:nvPr/>
            </p14:nvContentPartPr>
            <p14:xfrm>
              <a:off x="3573630" y="3408141"/>
              <a:ext cx="2107800" cy="619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28CDC42-D832-4C4B-A508-62A2E7CBC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8147" y="3392661"/>
                <a:ext cx="2138405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0C77670-E4B0-DF4F-B832-5E58D0FCD99D}"/>
                  </a:ext>
                </a:extLst>
              </p14:cNvPr>
              <p14:cNvContentPartPr/>
              <p14:nvPr/>
            </p14:nvContentPartPr>
            <p14:xfrm>
              <a:off x="3545550" y="3255861"/>
              <a:ext cx="251640" cy="164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0C77670-E4B0-DF4F-B832-5E58D0FCD9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0070" y="3240381"/>
                <a:ext cx="282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9CD0006-BCDC-854B-8662-31B196F1F7C8}"/>
                  </a:ext>
                </a:extLst>
              </p14:cNvPr>
              <p14:cNvContentPartPr/>
              <p14:nvPr/>
            </p14:nvContentPartPr>
            <p14:xfrm>
              <a:off x="3543030" y="3771381"/>
              <a:ext cx="173160" cy="313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9CD0006-BCDC-854B-8662-31B196F1F7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7550" y="3755919"/>
                <a:ext cx="203760" cy="344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2A9B1A8-072C-0949-A2DF-FB272637E00A}"/>
                  </a:ext>
                </a:extLst>
              </p14:cNvPr>
              <p14:cNvContentPartPr/>
              <p14:nvPr/>
            </p14:nvContentPartPr>
            <p14:xfrm>
              <a:off x="3598110" y="4893501"/>
              <a:ext cx="1986480" cy="912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2A9B1A8-072C-0949-A2DF-FB272637E0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2627" y="4878027"/>
                <a:ext cx="2017086" cy="943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46720A3-C57E-E446-A717-2DDE2F5A6A49}"/>
                  </a:ext>
                </a:extLst>
              </p14:cNvPr>
              <p14:cNvContentPartPr/>
              <p14:nvPr/>
            </p14:nvContentPartPr>
            <p14:xfrm>
              <a:off x="4848030" y="3318861"/>
              <a:ext cx="5005800" cy="1211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46720A3-C57E-E446-A717-2DDE2F5A6A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2549" y="3303376"/>
                <a:ext cx="5036402" cy="12423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17638"/>
            <a:ext cx="9144000" cy="4297362"/>
          </a:xfrm>
        </p:spPr>
        <p:txBody>
          <a:bodyPr>
            <a:normAutofit/>
          </a:bodyPr>
          <a:lstStyle/>
          <a:p>
            <a:r>
              <a:rPr lang="en-US" dirty="0"/>
              <a:t>Express (logic) functions with (logic) equations</a:t>
            </a:r>
          </a:p>
          <a:p>
            <a:pPr lvl="1"/>
            <a:r>
              <a:rPr lang="en-US" dirty="0"/>
              <a:t>A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B (AND), A+B (OR),  </a:t>
            </a:r>
            <a:r>
              <a:rPr lang="en-US" dirty="0" err="1"/>
              <a:t>Ā</a:t>
            </a:r>
            <a:r>
              <a:rPr lang="en-US" dirty="0"/>
              <a:t> (NOT)</a:t>
            </a:r>
          </a:p>
          <a:p>
            <a:r>
              <a:rPr lang="en-US" dirty="0"/>
              <a:t>Laws of Boolean algebra:</a:t>
            </a:r>
          </a:p>
          <a:p>
            <a:pPr lvl="1"/>
            <a:r>
              <a:rPr lang="en-US" dirty="0"/>
              <a:t>Basic:  </a:t>
            </a:r>
          </a:p>
          <a:p>
            <a:pPr lvl="1"/>
            <a:r>
              <a:rPr lang="en-US" dirty="0"/>
              <a:t>Inverse: </a:t>
            </a:r>
          </a:p>
          <a:p>
            <a:pPr lvl="1"/>
            <a:r>
              <a:rPr lang="en-US" dirty="0"/>
              <a:t>Commutativity: </a:t>
            </a:r>
          </a:p>
          <a:p>
            <a:pPr lvl="1"/>
            <a:r>
              <a:rPr lang="en-US" dirty="0"/>
              <a:t>Associativity: </a:t>
            </a:r>
          </a:p>
          <a:p>
            <a:pPr lvl="1"/>
            <a:r>
              <a:rPr lang="en-US" dirty="0"/>
              <a:t>Distribution: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F1D1DE-2FB0-CD4F-BC11-E11B3554F0BA}"/>
                  </a:ext>
                </a:extLst>
              </p14:cNvPr>
              <p14:cNvContentPartPr/>
              <p14:nvPr/>
            </p14:nvContentPartPr>
            <p14:xfrm>
              <a:off x="5315331" y="2711880"/>
              <a:ext cx="864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F1D1DE-2FB0-CD4F-BC11-E11B3554F0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9851" y="2696400"/>
                <a:ext cx="39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82CBE8-5992-BF49-8952-0DF7777DDDB3}"/>
                  </a:ext>
                </a:extLst>
              </p14:cNvPr>
              <p14:cNvContentPartPr/>
              <p14:nvPr/>
            </p14:nvContentPartPr>
            <p14:xfrm>
              <a:off x="3567892" y="3029113"/>
              <a:ext cx="6768543" cy="51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82CBE8-5992-BF49-8952-0DF7777DDD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412" y="3013633"/>
                <a:ext cx="6799144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F4044A-B6E7-FE4F-8109-E9C1C7165C0B}"/>
                  </a:ext>
                </a:extLst>
              </p14:cNvPr>
              <p14:cNvContentPartPr/>
              <p14:nvPr/>
            </p14:nvContentPartPr>
            <p14:xfrm>
              <a:off x="3588477" y="3653121"/>
              <a:ext cx="5865951" cy="43184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F4044A-B6E7-FE4F-8109-E9C1C7165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2996" y="3637647"/>
                <a:ext cx="5896553" cy="46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55CE9F-4577-BA4F-8F16-8B42BEC6059E}"/>
                  </a:ext>
                </a:extLst>
              </p14:cNvPr>
              <p14:cNvContentPartPr/>
              <p14:nvPr/>
            </p14:nvContentPartPr>
            <p14:xfrm>
              <a:off x="4861848" y="4174416"/>
              <a:ext cx="4142592" cy="39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55CE9F-4577-BA4F-8F16-8B42BEC605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6366" y="4158936"/>
                <a:ext cx="4173195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C73380-2B25-8344-A21B-37262A36ECDB}"/>
                  </a:ext>
                </a:extLst>
              </p14:cNvPr>
              <p14:cNvContentPartPr/>
              <p14:nvPr/>
            </p14:nvContentPartPr>
            <p14:xfrm>
              <a:off x="4462339" y="4639680"/>
              <a:ext cx="5681801" cy="56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C73380-2B25-8344-A21B-37262A36EC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46859" y="4624190"/>
                <a:ext cx="5712401" cy="59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B251D-C8CD-B941-AC2A-461E523D89CC}"/>
                  </a:ext>
                </a:extLst>
              </p14:cNvPr>
              <p14:cNvContentPartPr/>
              <p14:nvPr/>
            </p14:nvContentPartPr>
            <p14:xfrm>
              <a:off x="4308073" y="5198740"/>
              <a:ext cx="6315982" cy="59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B251D-C8CD-B941-AC2A-461E523D89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92592" y="5183251"/>
                <a:ext cx="6346584" cy="627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7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14:cNvPr>
              <p14:cNvContentPartPr/>
              <p14:nvPr/>
            </p14:nvContentPartPr>
            <p14:xfrm>
              <a:off x="2537722" y="1674021"/>
              <a:ext cx="817200" cy="57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2242" y="1658541"/>
                <a:ext cx="8478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14:cNvPr>
              <p14:cNvContentPartPr/>
              <p14:nvPr/>
            </p14:nvContentPartPr>
            <p14:xfrm>
              <a:off x="3615922" y="1638741"/>
              <a:ext cx="983880" cy="5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442" y="1623271"/>
                <a:ext cx="1014480" cy="572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14:cNvPr>
              <p14:cNvContentPartPr/>
              <p14:nvPr/>
            </p14:nvContentPartPr>
            <p14:xfrm>
              <a:off x="7787242" y="1764381"/>
              <a:ext cx="338760" cy="287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1762" y="1749261"/>
                <a:ext cx="3693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14:cNvPr>
              <p14:cNvContentPartPr/>
              <p14:nvPr/>
            </p14:nvContentPartPr>
            <p14:xfrm>
              <a:off x="7106482" y="1726221"/>
              <a:ext cx="391320" cy="490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1016" y="1711101"/>
                <a:ext cx="421892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14:cNvPr>
              <p14:cNvContentPartPr/>
              <p14:nvPr/>
            </p14:nvContentPartPr>
            <p14:xfrm>
              <a:off x="8325442" y="1646301"/>
              <a:ext cx="844200" cy="49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0322" y="1631181"/>
                <a:ext cx="8748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14:cNvPr>
              <p14:cNvContentPartPr/>
              <p14:nvPr/>
            </p14:nvContentPartPr>
            <p14:xfrm>
              <a:off x="5714362" y="2444061"/>
              <a:ext cx="57960" cy="75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762" y="2413461"/>
                <a:ext cx="119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14:cNvPr>
              <p14:cNvContentPartPr/>
              <p14:nvPr/>
            </p14:nvContentPartPr>
            <p14:xfrm>
              <a:off x="5368402" y="1462701"/>
              <a:ext cx="692640" cy="76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7802" y="1431741"/>
                <a:ext cx="754200" cy="8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69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1137"/>
            <a:ext cx="8229600" cy="1143000"/>
          </a:xfrm>
        </p:spPr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9666" y="1354137"/>
            <a:ext cx="4453467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High level language program</a:t>
            </a:r>
          </a:p>
          <a:p>
            <a:pPr algn="ctr"/>
            <a:r>
              <a:rPr lang="en-US" sz="2400" dirty="0">
                <a:solidFill>
                  <a:srgbClr val="000090"/>
                </a:solidFill>
              </a:rPr>
              <a:t> (e.g. C)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5418666" y="2180165"/>
            <a:ext cx="359834" cy="317503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59666" y="2603495"/>
            <a:ext cx="4453467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Assembly program</a:t>
            </a:r>
          </a:p>
          <a:p>
            <a:pPr algn="ctr"/>
            <a:r>
              <a:rPr lang="en-US" sz="2400" dirty="0">
                <a:solidFill>
                  <a:srgbClr val="000090"/>
                </a:solidFill>
              </a:rPr>
              <a:t> (e.g. x86)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0833" y="3898890"/>
            <a:ext cx="4453467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Machine language program</a:t>
            </a:r>
          </a:p>
          <a:p>
            <a:pPr algn="ctr"/>
            <a:r>
              <a:rPr lang="en-US" sz="2400" dirty="0">
                <a:solidFill>
                  <a:srgbClr val="000090"/>
                </a:solidFill>
              </a:rPr>
              <a:t> (e.g. x86)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81200" y="4842626"/>
            <a:ext cx="8229600" cy="1479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9"/>
          <p:cNvSpPr/>
          <p:nvPr/>
        </p:nvSpPr>
        <p:spPr>
          <a:xfrm>
            <a:off x="1740229" y="4368562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740228" y="5064768"/>
            <a:ext cx="8953500" cy="1602733"/>
            <a:chOff x="216228" y="5064767"/>
            <a:chExt cx="8953500" cy="1602733"/>
          </a:xfrm>
        </p:grpSpPr>
        <p:sp>
          <p:nvSpPr>
            <p:cNvPr id="27" name="Rectangle 26"/>
            <p:cNvSpPr/>
            <p:nvPr/>
          </p:nvSpPr>
          <p:spPr>
            <a:xfrm>
              <a:off x="216228" y="5064767"/>
              <a:ext cx="8953500" cy="16027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矩形 8"/>
            <p:cNvSpPr/>
            <p:nvPr/>
          </p:nvSpPr>
          <p:spPr>
            <a:xfrm>
              <a:off x="216228" y="5100405"/>
              <a:ext cx="1587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solidFill>
                    <a:schemeClr val="bg1"/>
                  </a:solidFill>
                  <a:latin typeface="Arial"/>
                  <a:cs typeface="Arial"/>
                </a:rPr>
                <a:t>Hardware</a:t>
              </a:r>
              <a:endPara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25" name="Picture 24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16" y="5064768"/>
            <a:ext cx="3263900" cy="1917937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5418666" y="3513665"/>
            <a:ext cx="359834" cy="317503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51334" y="1172166"/>
            <a:ext cx="11717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tmp</a:t>
            </a:r>
            <a:r>
              <a:rPr lang="en-US" sz="2000" dirty="0">
                <a:latin typeface="Consolas"/>
                <a:cs typeface="Consolas"/>
              </a:rPr>
              <a:t> = a</a:t>
            </a:r>
          </a:p>
          <a:p>
            <a:r>
              <a:rPr lang="en-US" sz="2000" dirty="0">
                <a:latin typeface="Consolas"/>
                <a:cs typeface="Consolas"/>
              </a:rPr>
              <a:t>a = b</a:t>
            </a:r>
          </a:p>
          <a:p>
            <a:r>
              <a:rPr lang="en-US" sz="2000" dirty="0">
                <a:latin typeface="Consolas"/>
                <a:cs typeface="Consolas"/>
              </a:rPr>
              <a:t>b = </a:t>
            </a:r>
            <a:r>
              <a:rPr lang="en-US" sz="2000" dirty="0" err="1">
                <a:latin typeface="Consolas"/>
                <a:cs typeface="Consolas"/>
              </a:rPr>
              <a:t>tmp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51334" y="2415961"/>
            <a:ext cx="11717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tmp</a:t>
            </a:r>
            <a:r>
              <a:rPr lang="en-US" sz="2000" dirty="0">
                <a:latin typeface="Consolas"/>
                <a:cs typeface="Consolas"/>
              </a:rPr>
              <a:t> = a</a:t>
            </a:r>
          </a:p>
          <a:p>
            <a:r>
              <a:rPr lang="en-US" sz="2000" dirty="0">
                <a:latin typeface="Consolas"/>
                <a:cs typeface="Consolas"/>
              </a:rPr>
              <a:t>a = b</a:t>
            </a:r>
          </a:p>
          <a:p>
            <a:r>
              <a:rPr lang="en-US" sz="2000" dirty="0">
                <a:latin typeface="Consolas"/>
                <a:cs typeface="Consolas"/>
              </a:rPr>
              <a:t>b = </a:t>
            </a:r>
            <a:r>
              <a:rPr lang="en-US" sz="2000" dirty="0" err="1">
                <a:latin typeface="Consolas"/>
                <a:cs typeface="Consolas"/>
              </a:rPr>
              <a:t>tmp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51334" y="3645228"/>
            <a:ext cx="11717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nsolas"/>
                <a:cs typeface="Consolas"/>
              </a:rPr>
              <a:t>tmp</a:t>
            </a:r>
            <a:r>
              <a:rPr lang="en-US" sz="2000" dirty="0">
                <a:latin typeface="Consolas"/>
                <a:cs typeface="Consolas"/>
              </a:rPr>
              <a:t> = a</a:t>
            </a:r>
          </a:p>
          <a:p>
            <a:r>
              <a:rPr lang="en-US" sz="2000" dirty="0">
                <a:latin typeface="Consolas"/>
                <a:cs typeface="Consolas"/>
              </a:rPr>
              <a:t>a = b</a:t>
            </a:r>
          </a:p>
          <a:p>
            <a:r>
              <a:rPr lang="en-US" sz="2000" dirty="0">
                <a:latin typeface="Consolas"/>
                <a:cs typeface="Consolas"/>
              </a:rPr>
              <a:t>b = </a:t>
            </a:r>
            <a:r>
              <a:rPr lang="en-US" sz="2000" dirty="0" err="1">
                <a:latin typeface="Consolas"/>
                <a:cs typeface="Consolas"/>
              </a:rPr>
              <a:t>tmp</a:t>
            </a:r>
            <a:endParaRPr lang="en-US" sz="2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002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14:cNvPr>
              <p14:cNvContentPartPr/>
              <p14:nvPr/>
            </p14:nvContentPartPr>
            <p14:xfrm>
              <a:off x="2537722" y="1674021"/>
              <a:ext cx="817200" cy="57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2242" y="1658541"/>
                <a:ext cx="8478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14:cNvPr>
              <p14:cNvContentPartPr/>
              <p14:nvPr/>
            </p14:nvContentPartPr>
            <p14:xfrm>
              <a:off x="3615922" y="1638741"/>
              <a:ext cx="983880" cy="5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442" y="1623271"/>
                <a:ext cx="1014480" cy="572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14:cNvPr>
              <p14:cNvContentPartPr/>
              <p14:nvPr/>
            </p14:nvContentPartPr>
            <p14:xfrm>
              <a:off x="7787242" y="1764381"/>
              <a:ext cx="338760" cy="287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1762" y="1749261"/>
                <a:ext cx="3693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14:cNvPr>
              <p14:cNvContentPartPr/>
              <p14:nvPr/>
            </p14:nvContentPartPr>
            <p14:xfrm>
              <a:off x="7106482" y="1726221"/>
              <a:ext cx="391320" cy="490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1016" y="1711101"/>
                <a:ext cx="421892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14:cNvPr>
              <p14:cNvContentPartPr/>
              <p14:nvPr/>
            </p14:nvContentPartPr>
            <p14:xfrm>
              <a:off x="8325442" y="1646301"/>
              <a:ext cx="844200" cy="49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0322" y="1631181"/>
                <a:ext cx="8748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14:cNvPr>
              <p14:cNvContentPartPr/>
              <p14:nvPr/>
            </p14:nvContentPartPr>
            <p14:xfrm>
              <a:off x="5714362" y="2444061"/>
              <a:ext cx="57960" cy="75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762" y="2413461"/>
                <a:ext cx="119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14:cNvPr>
              <p14:cNvContentPartPr/>
              <p14:nvPr/>
            </p14:nvContentPartPr>
            <p14:xfrm>
              <a:off x="5368402" y="1462701"/>
              <a:ext cx="692640" cy="76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7802" y="1431741"/>
                <a:ext cx="754200" cy="82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A0BA6A8-5DA7-2742-994B-A3BC56B7CAB2}"/>
              </a:ext>
            </a:extLst>
          </p:cNvPr>
          <p:cNvSpPr txBox="1"/>
          <p:nvPr/>
        </p:nvSpPr>
        <p:spPr>
          <a:xfrm>
            <a:off x="2274628" y="2852383"/>
            <a:ext cx="416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1: Compare Truth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9F61A92-99D0-2B4F-B503-1500960EC696}"/>
                  </a:ext>
                </a:extLst>
              </p14:cNvPr>
              <p14:cNvContentPartPr/>
              <p14:nvPr/>
            </p14:nvContentPartPr>
            <p14:xfrm>
              <a:off x="2965762" y="3862821"/>
              <a:ext cx="292320" cy="508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9F61A92-99D0-2B4F-B503-1500960EC6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5162" y="3832221"/>
                <a:ext cx="35352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A9838F-E32E-F349-A3FE-1B3D3C08D71A}"/>
                  </a:ext>
                </a:extLst>
              </p14:cNvPr>
              <p14:cNvContentPartPr/>
              <p14:nvPr/>
            </p14:nvContentPartPr>
            <p14:xfrm>
              <a:off x="4101562" y="3835101"/>
              <a:ext cx="283320" cy="391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A9838F-E32E-F349-A3FE-1B3D3C08D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0641" y="3804473"/>
                <a:ext cx="344802" cy="452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EC5219-B0B7-C943-BB8C-8969EBD72E8A}"/>
                  </a:ext>
                </a:extLst>
              </p14:cNvPr>
              <p14:cNvContentPartPr/>
              <p14:nvPr/>
            </p14:nvContentPartPr>
            <p14:xfrm>
              <a:off x="5305762" y="3789021"/>
              <a:ext cx="627840" cy="459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EC5219-B0B7-C943-BB8C-8969EBD72E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5162" y="3758421"/>
                <a:ext cx="6890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D0BE017-790F-7E41-BA5B-1D5B23BB9D6B}"/>
                  </a:ext>
                </a:extLst>
              </p14:cNvPr>
              <p14:cNvContentPartPr/>
              <p14:nvPr/>
            </p14:nvContentPartPr>
            <p14:xfrm>
              <a:off x="6006322" y="3763461"/>
              <a:ext cx="549720" cy="524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D0BE017-790F-7E41-BA5B-1D5B23BB9D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5362" y="3732861"/>
                <a:ext cx="6112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3B93C3-3427-C445-BAEA-0D0D9E62B1D9}"/>
                  </a:ext>
                </a:extLst>
              </p14:cNvPr>
              <p14:cNvContentPartPr/>
              <p14:nvPr/>
            </p14:nvContentPartPr>
            <p14:xfrm>
              <a:off x="7535602" y="3709461"/>
              <a:ext cx="1460160" cy="511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3B93C3-3427-C445-BAEA-0D0D9E62B1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4994" y="3678861"/>
                <a:ext cx="1521735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06C7EEA-C705-D842-9B37-F3FCF34BA154}"/>
                  </a:ext>
                </a:extLst>
              </p14:cNvPr>
              <p14:cNvContentPartPr/>
              <p14:nvPr/>
            </p14:nvContentPartPr>
            <p14:xfrm>
              <a:off x="3246562" y="4715661"/>
              <a:ext cx="237240" cy="242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06C7EEA-C705-D842-9B37-F3FCF34BA1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15962" y="4685061"/>
                <a:ext cx="298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D5F2553-5263-EA4F-8073-41F59B0846E2}"/>
                  </a:ext>
                </a:extLst>
              </p14:cNvPr>
              <p14:cNvContentPartPr/>
              <p14:nvPr/>
            </p14:nvContentPartPr>
            <p14:xfrm>
              <a:off x="4280482" y="4765341"/>
              <a:ext cx="276480" cy="241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D5F2553-5263-EA4F-8073-41F59B0846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49882" y="4734741"/>
                <a:ext cx="3376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DB729EB-C025-7440-A055-8E4155AE02A1}"/>
                  </a:ext>
                </a:extLst>
              </p14:cNvPr>
              <p14:cNvContentPartPr/>
              <p14:nvPr/>
            </p14:nvContentPartPr>
            <p14:xfrm>
              <a:off x="3311722" y="5308221"/>
              <a:ext cx="284760" cy="190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DB729EB-C025-7440-A055-8E4155AE02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80762" y="5277621"/>
                <a:ext cx="346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2DE3304-DA0A-024F-A48D-75776E93C730}"/>
                  </a:ext>
                </a:extLst>
              </p14:cNvPr>
              <p14:cNvContentPartPr/>
              <p14:nvPr/>
            </p14:nvContentPartPr>
            <p14:xfrm>
              <a:off x="4517362" y="5229741"/>
              <a:ext cx="23760" cy="246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2DE3304-DA0A-024F-A48D-75776E93C7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86402" y="5199141"/>
                <a:ext cx="849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3B5F666-32FB-6C40-B7B0-C6E95D12C049}"/>
                  </a:ext>
                </a:extLst>
              </p14:cNvPr>
              <p14:cNvContentPartPr/>
              <p14:nvPr/>
            </p14:nvContentPartPr>
            <p14:xfrm>
              <a:off x="3313882" y="5813661"/>
              <a:ext cx="123120" cy="177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3B5F666-32FB-6C40-B7B0-C6E95D12C04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3282" y="5783061"/>
                <a:ext cx="184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070D571-4D05-6E46-8FD5-9F0915E7A884}"/>
                  </a:ext>
                </a:extLst>
              </p14:cNvPr>
              <p14:cNvContentPartPr/>
              <p14:nvPr/>
            </p14:nvContentPartPr>
            <p14:xfrm>
              <a:off x="4484242" y="5703141"/>
              <a:ext cx="229680" cy="202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070D571-4D05-6E46-8FD5-9F0915E7A8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53282" y="5672541"/>
                <a:ext cx="291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52706C1-B98B-2B45-B610-7B387F9163C9}"/>
                  </a:ext>
                </a:extLst>
              </p14:cNvPr>
              <p14:cNvContentPartPr/>
              <p14:nvPr/>
            </p14:nvContentPartPr>
            <p14:xfrm>
              <a:off x="3402442" y="6350781"/>
              <a:ext cx="129240" cy="244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52706C1-B98B-2B45-B610-7B387F9163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1482" y="6320181"/>
                <a:ext cx="1904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E7E239-3E29-3B4F-9CB2-D90D43915F1F}"/>
                  </a:ext>
                </a:extLst>
              </p14:cNvPr>
              <p14:cNvContentPartPr/>
              <p14:nvPr/>
            </p14:nvContentPartPr>
            <p14:xfrm>
              <a:off x="4655962" y="6197421"/>
              <a:ext cx="57960" cy="226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E7E239-3E29-3B4F-9CB2-D90D43915F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5002" y="6166821"/>
                <a:ext cx="119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436423-DA3B-FE46-8721-5C6E816D2CB2}"/>
                  </a:ext>
                </a:extLst>
              </p14:cNvPr>
              <p14:cNvContentPartPr/>
              <p14:nvPr/>
            </p14:nvContentPartPr>
            <p14:xfrm>
              <a:off x="6171922" y="4597581"/>
              <a:ext cx="3960" cy="319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436423-DA3B-FE46-8721-5C6E816D2C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40962" y="4566981"/>
                <a:ext cx="655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58E9A1-9394-C342-8A47-17C90D8F086D}"/>
                  </a:ext>
                </a:extLst>
              </p14:cNvPr>
              <p14:cNvContentPartPr/>
              <p14:nvPr/>
            </p14:nvContentPartPr>
            <p14:xfrm>
              <a:off x="6233122" y="5230821"/>
              <a:ext cx="3960" cy="295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58E9A1-9394-C342-8A47-17C90D8F086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02522" y="5200221"/>
                <a:ext cx="65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D268A00-FEFF-214F-94AC-AE2D35D41BC5}"/>
                  </a:ext>
                </a:extLst>
              </p14:cNvPr>
              <p14:cNvContentPartPr/>
              <p14:nvPr/>
            </p14:nvContentPartPr>
            <p14:xfrm>
              <a:off x="6277402" y="5813661"/>
              <a:ext cx="360" cy="239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D268A00-FEFF-214F-94AC-AE2D35D41B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46442" y="5782701"/>
                <a:ext cx="61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8BFCCDA-3461-B348-B0C4-62DBD7472BF3}"/>
                  </a:ext>
                </a:extLst>
              </p14:cNvPr>
              <p14:cNvContentPartPr/>
              <p14:nvPr/>
            </p14:nvContentPartPr>
            <p14:xfrm>
              <a:off x="6219442" y="6325581"/>
              <a:ext cx="336600" cy="313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8BFCCDA-3461-B348-B0C4-62DBD7472B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8842" y="6294621"/>
                <a:ext cx="3978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873A5F0-3C70-8744-8A24-3B46905FB951}"/>
                  </a:ext>
                </a:extLst>
              </p14:cNvPr>
              <p14:cNvContentPartPr/>
              <p14:nvPr/>
            </p14:nvContentPartPr>
            <p14:xfrm>
              <a:off x="7781122" y="4653741"/>
              <a:ext cx="38520" cy="309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873A5F0-3C70-8744-8A24-3B46905FB9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0162" y="4623141"/>
                <a:ext cx="997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CDDF78A-5999-B945-9336-D528EB97007C}"/>
                  </a:ext>
                </a:extLst>
              </p14:cNvPr>
              <p14:cNvContentPartPr/>
              <p14:nvPr/>
            </p14:nvContentPartPr>
            <p14:xfrm>
              <a:off x="7918282" y="5689821"/>
              <a:ext cx="12600" cy="275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CDDF78A-5999-B945-9336-D528EB9700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87682" y="5659221"/>
                <a:ext cx="738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274B6A4-5077-4E42-B1B6-AA1334F6CAF3}"/>
                  </a:ext>
                </a:extLst>
              </p14:cNvPr>
              <p14:cNvContentPartPr/>
              <p14:nvPr/>
            </p14:nvContentPartPr>
            <p14:xfrm>
              <a:off x="7876522" y="5084301"/>
              <a:ext cx="32400" cy="316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274B6A4-5077-4E42-B1B6-AA1334F6CA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45922" y="5053701"/>
                <a:ext cx="936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42B3133-1002-5E45-BAA9-5211C60040E8}"/>
                  </a:ext>
                </a:extLst>
              </p14:cNvPr>
              <p14:cNvContentPartPr/>
              <p14:nvPr/>
            </p14:nvContentPartPr>
            <p14:xfrm>
              <a:off x="7914682" y="6275901"/>
              <a:ext cx="365760" cy="29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42B3133-1002-5E45-BAA9-5211C60040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84082" y="6245301"/>
                <a:ext cx="42732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371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14:cNvPr>
              <p14:cNvContentPartPr/>
              <p14:nvPr/>
            </p14:nvContentPartPr>
            <p14:xfrm>
              <a:off x="2537722" y="1674021"/>
              <a:ext cx="817200" cy="57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411E5FA-ACB4-0A43-A246-F3C4B84A4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2242" y="1658541"/>
                <a:ext cx="8478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14:cNvPr>
              <p14:cNvContentPartPr/>
              <p14:nvPr/>
            </p14:nvContentPartPr>
            <p14:xfrm>
              <a:off x="3615922" y="1638741"/>
              <a:ext cx="983880" cy="54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3EDEE5B-9309-D545-9E29-4CD121F564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0442" y="1623271"/>
                <a:ext cx="1014480" cy="572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14:cNvPr>
              <p14:cNvContentPartPr/>
              <p14:nvPr/>
            </p14:nvContentPartPr>
            <p14:xfrm>
              <a:off x="7787242" y="1764381"/>
              <a:ext cx="338760" cy="287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B567CFD-6236-4F49-9ACF-E7F6E61AF3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1762" y="1749261"/>
                <a:ext cx="3693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14:cNvPr>
              <p14:cNvContentPartPr/>
              <p14:nvPr/>
            </p14:nvContentPartPr>
            <p14:xfrm>
              <a:off x="7106482" y="1726221"/>
              <a:ext cx="391320" cy="490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B6478CD-5FB8-5C4A-B00F-0AEEA35C30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1016" y="1711101"/>
                <a:ext cx="421892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14:cNvPr>
              <p14:cNvContentPartPr/>
              <p14:nvPr/>
            </p14:nvContentPartPr>
            <p14:xfrm>
              <a:off x="8325442" y="1646301"/>
              <a:ext cx="844200" cy="49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F845FBC-3C63-D642-A331-543D2D4B2D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0322" y="1631181"/>
                <a:ext cx="8748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14:cNvPr>
              <p14:cNvContentPartPr/>
              <p14:nvPr/>
            </p14:nvContentPartPr>
            <p14:xfrm>
              <a:off x="5714362" y="2444061"/>
              <a:ext cx="57960" cy="75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86199B-F41A-8243-9184-8FD2FE777F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762" y="2413461"/>
                <a:ext cx="119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14:cNvPr>
              <p14:cNvContentPartPr/>
              <p14:nvPr/>
            </p14:nvContentPartPr>
            <p14:xfrm>
              <a:off x="5368402" y="1462701"/>
              <a:ext cx="692640" cy="76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6BB61D8-9D51-D748-B122-AAF49E67B8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7802" y="1431741"/>
                <a:ext cx="754200" cy="826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A0BA6A8-5DA7-2742-994B-A3BC56B7CAB2}"/>
              </a:ext>
            </a:extLst>
          </p:cNvPr>
          <p:cNvSpPr txBox="1"/>
          <p:nvPr/>
        </p:nvSpPr>
        <p:spPr>
          <a:xfrm>
            <a:off x="2274628" y="2852383"/>
            <a:ext cx="460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2: Simplify using basic laws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EBBFDA-A40A-5F40-A103-874724C6C896}"/>
                  </a:ext>
                </a:extLst>
              </p14:cNvPr>
              <p14:cNvContentPartPr/>
              <p14:nvPr/>
            </p14:nvContentPartPr>
            <p14:xfrm>
              <a:off x="4400722" y="3786861"/>
              <a:ext cx="184320" cy="10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EBBFDA-A40A-5F40-A103-874724C6C8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70122" y="3755901"/>
                <a:ext cx="245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434E0BF-3114-B743-9F6B-3E33F1E56453}"/>
                  </a:ext>
                </a:extLst>
              </p14:cNvPr>
              <p14:cNvContentPartPr/>
              <p14:nvPr/>
            </p14:nvContentPartPr>
            <p14:xfrm>
              <a:off x="3961522" y="3638901"/>
              <a:ext cx="214920" cy="44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434E0BF-3114-B743-9F6B-3E33F1E564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0922" y="3608301"/>
                <a:ext cx="2764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CCBEA02-D9A3-234A-AA9C-7829F076FBA7}"/>
                  </a:ext>
                </a:extLst>
              </p14:cNvPr>
              <p14:cNvContentPartPr/>
              <p14:nvPr/>
            </p14:nvContentPartPr>
            <p14:xfrm>
              <a:off x="2688562" y="3604701"/>
              <a:ext cx="1037880" cy="598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CCBEA02-D9A3-234A-AA9C-7829F076FB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7962" y="3574101"/>
                <a:ext cx="109944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37007D5-5DF3-294C-B1A9-1A16BCF8B936}"/>
                  </a:ext>
                </a:extLst>
              </p14:cNvPr>
              <p14:cNvContentPartPr/>
              <p14:nvPr/>
            </p14:nvContentPartPr>
            <p14:xfrm>
              <a:off x="4949002" y="3613341"/>
              <a:ext cx="970200" cy="488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37007D5-5DF3-294C-B1A9-1A16BCF8B9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8413" y="3582741"/>
                <a:ext cx="1031377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3E895BA-BAA3-3243-BBF5-1A3FDF0AC415}"/>
                  </a:ext>
                </a:extLst>
              </p14:cNvPr>
              <p14:cNvContentPartPr/>
              <p14:nvPr/>
            </p14:nvContentPartPr>
            <p14:xfrm>
              <a:off x="8361082" y="3445941"/>
              <a:ext cx="1760400" cy="612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3E895BA-BAA3-3243-BBF5-1A3FDF0AC4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30482" y="3414999"/>
                <a:ext cx="1821600" cy="673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1CFCEF-A7F1-344E-96FA-9567285D5B96}"/>
                  </a:ext>
                </a:extLst>
              </p14:cNvPr>
              <p14:cNvContentPartPr/>
              <p14:nvPr/>
            </p14:nvContentPartPr>
            <p14:xfrm>
              <a:off x="6203602" y="3538461"/>
              <a:ext cx="1953000" cy="534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1CFCEF-A7F1-344E-96FA-9567285D5B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73002" y="3507861"/>
                <a:ext cx="201420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C611DB2-C2CA-3D45-8C5C-3C643592562D}"/>
                  </a:ext>
                </a:extLst>
              </p14:cNvPr>
              <p14:cNvContentPartPr/>
              <p14:nvPr/>
            </p14:nvContentPartPr>
            <p14:xfrm>
              <a:off x="4397122" y="4536021"/>
              <a:ext cx="349920" cy="14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C611DB2-C2CA-3D45-8C5C-3C64359256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66522" y="4505061"/>
                <a:ext cx="411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C192BC4-AA04-894C-A392-4F1E6A61E912}"/>
                  </a:ext>
                </a:extLst>
              </p14:cNvPr>
              <p14:cNvContentPartPr/>
              <p14:nvPr/>
            </p14:nvContentPartPr>
            <p14:xfrm>
              <a:off x="4466962" y="4719981"/>
              <a:ext cx="241920" cy="6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C192BC4-AA04-894C-A392-4F1E6A61E9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36362" y="4689381"/>
                <a:ext cx="3034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8A8410B-6795-FD47-9F7D-77EEB0B6831C}"/>
                  </a:ext>
                </a:extLst>
              </p14:cNvPr>
              <p14:cNvContentPartPr/>
              <p14:nvPr/>
            </p14:nvContentPartPr>
            <p14:xfrm>
              <a:off x="6499162" y="4522701"/>
              <a:ext cx="894240" cy="399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8A8410B-6795-FD47-9F7D-77EEB0B683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68574" y="4492101"/>
                <a:ext cx="955415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F77D2A-5548-6D41-8E0B-F93FB3836035}"/>
                  </a:ext>
                </a:extLst>
              </p14:cNvPr>
              <p14:cNvContentPartPr/>
              <p14:nvPr/>
            </p14:nvContentPartPr>
            <p14:xfrm>
              <a:off x="6056362" y="4594341"/>
              <a:ext cx="205200" cy="235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F77D2A-5548-6D41-8E0B-F93FB38360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25762" y="4563741"/>
                <a:ext cx="2664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EF61278-4388-C74B-8AE2-1BA08F639C60}"/>
                  </a:ext>
                </a:extLst>
              </p14:cNvPr>
              <p14:cNvContentPartPr/>
              <p14:nvPr/>
            </p14:nvContentPartPr>
            <p14:xfrm>
              <a:off x="5184442" y="4489581"/>
              <a:ext cx="612360" cy="566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EF61278-4388-C74B-8AE2-1BA08F639C6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53842" y="4458981"/>
                <a:ext cx="67356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D7B03A5-2489-6B48-88D0-8F1F42BA66EE}"/>
                  </a:ext>
                </a:extLst>
              </p14:cNvPr>
              <p14:cNvContentPartPr/>
              <p14:nvPr/>
            </p14:nvContentPartPr>
            <p14:xfrm>
              <a:off x="7676722" y="4478421"/>
              <a:ext cx="623520" cy="497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D7B03A5-2489-6B48-88D0-8F1F42BA66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46122" y="4447821"/>
                <a:ext cx="68472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6FFB6D-5C55-0749-B119-743D816C26D7}"/>
                  </a:ext>
                </a:extLst>
              </p14:cNvPr>
              <p14:cNvContentPartPr/>
              <p14:nvPr/>
            </p14:nvContentPartPr>
            <p14:xfrm>
              <a:off x="3955402" y="3511821"/>
              <a:ext cx="353520" cy="500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6FFB6D-5C55-0749-B119-743D816C26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24802" y="3481221"/>
                <a:ext cx="415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75F3A85-DA29-9C44-A126-1E17DD07D529}"/>
                  </a:ext>
                </a:extLst>
              </p14:cNvPr>
              <p14:cNvContentPartPr/>
              <p14:nvPr/>
            </p14:nvContentPartPr>
            <p14:xfrm>
              <a:off x="6152122" y="3471141"/>
              <a:ext cx="381960" cy="70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75F3A85-DA29-9C44-A126-1E17DD07D5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21522" y="3440541"/>
                <a:ext cx="4431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366E9CA-B37F-D447-9517-BC3B7EFFA48D}"/>
                  </a:ext>
                </a:extLst>
              </p14:cNvPr>
              <p14:cNvContentPartPr/>
              <p14:nvPr/>
            </p14:nvContentPartPr>
            <p14:xfrm>
              <a:off x="8260642" y="3369621"/>
              <a:ext cx="454320" cy="91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366E9CA-B37F-D447-9517-BC3B7EFFA4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29682" y="3339021"/>
                <a:ext cx="515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46569E7-57B2-5341-AFDB-698297F5228E}"/>
                  </a:ext>
                </a:extLst>
              </p14:cNvPr>
              <p14:cNvContentPartPr/>
              <p14:nvPr/>
            </p14:nvContentPartPr>
            <p14:xfrm>
              <a:off x="6435442" y="4356021"/>
              <a:ext cx="270000" cy="41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46569E7-57B2-5341-AFDB-698297F522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04842" y="4325421"/>
                <a:ext cx="331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6F91B77-85A6-AE4C-B388-14186ACD1A17}"/>
                  </a:ext>
                </a:extLst>
              </p14:cNvPr>
              <p14:cNvContentPartPr/>
              <p14:nvPr/>
            </p14:nvContentPartPr>
            <p14:xfrm>
              <a:off x="7546762" y="4315341"/>
              <a:ext cx="348840" cy="37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6F91B77-85A6-AE4C-B388-14186ACD1A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16162" y="4284381"/>
                <a:ext cx="41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D267D3-32E3-4A45-8A5F-1EE55DD2AB33}"/>
                  </a:ext>
                </a:extLst>
              </p14:cNvPr>
              <p14:cNvContentPartPr/>
              <p14:nvPr/>
            </p14:nvContentPartPr>
            <p14:xfrm>
              <a:off x="5434642" y="4980621"/>
              <a:ext cx="2535480" cy="415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D267D3-32E3-4A45-8A5F-1EE55DD2AB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19522" y="4965141"/>
                <a:ext cx="256608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74FA13-3A3A-7943-BAE5-8CB628C29769}"/>
                  </a:ext>
                </a:extLst>
              </p14:cNvPr>
              <p14:cNvContentPartPr/>
              <p14:nvPr/>
            </p14:nvContentPartPr>
            <p14:xfrm>
              <a:off x="4422682" y="5787021"/>
              <a:ext cx="390240" cy="7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74FA13-3A3A-7943-BAE5-8CB628C297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92082" y="5756421"/>
                <a:ext cx="451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DCB97C1-9021-224E-9929-E7B7A4240E72}"/>
                  </a:ext>
                </a:extLst>
              </p14:cNvPr>
              <p14:cNvContentPartPr/>
              <p14:nvPr/>
            </p14:nvContentPartPr>
            <p14:xfrm>
              <a:off x="4425202" y="5953701"/>
              <a:ext cx="389880" cy="7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DCB97C1-9021-224E-9929-E7B7A4240E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94602" y="5923101"/>
                <a:ext cx="451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96C1327-9E72-D64D-A600-F8866CB8CCF0}"/>
                  </a:ext>
                </a:extLst>
              </p14:cNvPr>
              <p14:cNvContentPartPr/>
              <p14:nvPr/>
            </p14:nvContentPartPr>
            <p14:xfrm>
              <a:off x="8321842" y="5684421"/>
              <a:ext cx="254160" cy="356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96C1327-9E72-D64D-A600-F8866CB8CC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91242" y="5653821"/>
                <a:ext cx="3157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D53F44A-FCA3-994D-A5AD-C5C27CCB0654}"/>
                  </a:ext>
                </a:extLst>
              </p14:cNvPr>
              <p14:cNvContentPartPr/>
              <p14:nvPr/>
            </p14:nvContentPartPr>
            <p14:xfrm>
              <a:off x="4623922" y="6544821"/>
              <a:ext cx="248040" cy="57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D53F44A-FCA3-994D-A5AD-C5C27CCB065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93322" y="6514221"/>
                <a:ext cx="309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1599071-0863-1845-A70A-27B069EF48EE}"/>
                  </a:ext>
                </a:extLst>
              </p14:cNvPr>
              <p14:cNvContentPartPr/>
              <p14:nvPr/>
            </p14:nvContentPartPr>
            <p14:xfrm>
              <a:off x="4672882" y="6690621"/>
              <a:ext cx="251640" cy="14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1599071-0863-1845-A70A-27B069EF48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42282" y="6660021"/>
                <a:ext cx="313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35D22E-6CB9-7942-AA5A-F086D39AF7DC}"/>
                  </a:ext>
                </a:extLst>
              </p14:cNvPr>
              <p14:cNvContentPartPr/>
              <p14:nvPr/>
            </p14:nvContentPartPr>
            <p14:xfrm>
              <a:off x="5284882" y="5657781"/>
              <a:ext cx="2750400" cy="12405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35D22E-6CB9-7942-AA5A-F086D39AF7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3922" y="5627181"/>
                <a:ext cx="2811960" cy="13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14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circuits == Boolean algebra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C91D89-1894-1048-A42B-08E385DCBF2A}"/>
                  </a:ext>
                </a:extLst>
              </p14:cNvPr>
              <p14:cNvContentPartPr/>
              <p14:nvPr/>
            </p14:nvContentPartPr>
            <p14:xfrm>
              <a:off x="3892762" y="2093061"/>
              <a:ext cx="408240" cy="64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C91D89-1894-1048-A42B-08E385DCBF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2162" y="2062461"/>
                <a:ext cx="469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ABA1114-4441-C043-9A80-62B3D1E9F3CA}"/>
                  </a:ext>
                </a:extLst>
              </p14:cNvPr>
              <p14:cNvContentPartPr/>
              <p14:nvPr/>
            </p14:nvContentPartPr>
            <p14:xfrm>
              <a:off x="5275162" y="2206821"/>
              <a:ext cx="2240640" cy="110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ABA1114-4441-C043-9A80-62B3D1E9F3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4562" y="2176221"/>
                <a:ext cx="230184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2675C46-EAE4-6449-A4EC-54FC1C6B8B34}"/>
                  </a:ext>
                </a:extLst>
              </p14:cNvPr>
              <p14:cNvContentPartPr/>
              <p14:nvPr/>
            </p14:nvContentPartPr>
            <p14:xfrm>
              <a:off x="2357362" y="1689141"/>
              <a:ext cx="5968440" cy="131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2675C46-EAE4-6449-A4EC-54FC1C6B8B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762" y="1658541"/>
                <a:ext cx="6030000" cy="13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83CFA4F-615D-8549-AC7B-8FBDA4725276}"/>
                  </a:ext>
                </a:extLst>
              </p14:cNvPr>
              <p14:cNvContentPartPr/>
              <p14:nvPr/>
            </p14:nvContentPartPr>
            <p14:xfrm>
              <a:off x="2330362" y="2647101"/>
              <a:ext cx="256680" cy="415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83CFA4F-615D-8549-AC7B-8FBDA47252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762" y="2616501"/>
                <a:ext cx="317880" cy="47664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15F13C2-C7DF-D84D-9711-E6A18D35B07B}"/>
              </a:ext>
            </a:extLst>
          </p:cNvPr>
          <p:cNvSpPr txBox="1"/>
          <p:nvPr/>
        </p:nvSpPr>
        <p:spPr>
          <a:xfrm>
            <a:off x="3264202" y="3854632"/>
            <a:ext cx="493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Boolean expression?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D8D2461-6E7E-AC4F-B26A-3832B5F9F72F}"/>
                  </a:ext>
                </a:extLst>
              </p14:cNvPr>
              <p14:cNvContentPartPr/>
              <p14:nvPr/>
            </p14:nvContentPartPr>
            <p14:xfrm>
              <a:off x="3809602" y="5387781"/>
              <a:ext cx="1410840" cy="560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D8D2461-6E7E-AC4F-B26A-3832B5F9F7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9002" y="5356821"/>
                <a:ext cx="1472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FB0F0BA-ED47-1945-A3D9-220A625A8DCF}"/>
                  </a:ext>
                </a:extLst>
              </p14:cNvPr>
              <p14:cNvContentPartPr/>
              <p14:nvPr/>
            </p14:nvContentPartPr>
            <p14:xfrm>
              <a:off x="3271042" y="2113941"/>
              <a:ext cx="721440" cy="58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FB0F0BA-ED47-1945-A3D9-220A625A8D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0442" y="2083341"/>
                <a:ext cx="783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F7E19BF-2FA5-FC47-8FAD-2441ED23E569}"/>
                  </a:ext>
                </a:extLst>
              </p14:cNvPr>
              <p14:cNvContentPartPr/>
              <p14:nvPr/>
            </p14:nvContentPartPr>
            <p14:xfrm>
              <a:off x="2825002" y="2521101"/>
              <a:ext cx="1538640" cy="527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F7E19BF-2FA5-FC47-8FAD-2441ED23E5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94395" y="2490501"/>
                <a:ext cx="1600214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365C131-168E-BC40-A7FB-F4830AF27D94}"/>
                  </a:ext>
                </a:extLst>
              </p14:cNvPr>
              <p14:cNvContentPartPr/>
              <p14:nvPr/>
            </p14:nvContentPartPr>
            <p14:xfrm>
              <a:off x="3692242" y="2620461"/>
              <a:ext cx="159120" cy="38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365C131-168E-BC40-A7FB-F4830AF27D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61642" y="2589861"/>
                <a:ext cx="2206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46C5E71-0855-6C46-BD61-3FC77124651D}"/>
                  </a:ext>
                </a:extLst>
              </p14:cNvPr>
              <p14:cNvContentPartPr/>
              <p14:nvPr/>
            </p14:nvContentPartPr>
            <p14:xfrm>
              <a:off x="3117322" y="2192781"/>
              <a:ext cx="3473640" cy="136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46C5E71-0855-6C46-BD61-3FC7712465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6722" y="2162181"/>
                <a:ext cx="3535200" cy="14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1FA79A5-FC24-7A45-B2DD-EF087BA401B1}"/>
                  </a:ext>
                </a:extLst>
              </p14:cNvPr>
              <p14:cNvContentPartPr/>
              <p14:nvPr/>
            </p14:nvContentPartPr>
            <p14:xfrm>
              <a:off x="3873322" y="3176661"/>
              <a:ext cx="523440" cy="511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1FA79A5-FC24-7A45-B2DD-EF087BA401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2722" y="3146061"/>
                <a:ext cx="58464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26BE2E4-BDBA-7146-B133-344C37D66461}"/>
                  </a:ext>
                </a:extLst>
              </p14:cNvPr>
              <p14:cNvContentPartPr/>
              <p14:nvPr/>
            </p14:nvContentPartPr>
            <p14:xfrm>
              <a:off x="4208122" y="5118501"/>
              <a:ext cx="348480" cy="82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26BE2E4-BDBA-7146-B133-344C37D664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7522" y="5087901"/>
                <a:ext cx="410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BF272CE-43C3-6D44-9763-17D00FAA6D00}"/>
                  </a:ext>
                </a:extLst>
              </p14:cNvPr>
              <p14:cNvContentPartPr/>
              <p14:nvPr/>
            </p14:nvContentPartPr>
            <p14:xfrm>
              <a:off x="5477482" y="5322621"/>
              <a:ext cx="417600" cy="701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BF272CE-43C3-6D44-9763-17D00FAA6D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46856" y="5292037"/>
                <a:ext cx="479213" cy="76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D5A120E-BDA0-434B-9E21-4E9AA4CA9898}"/>
                  </a:ext>
                </a:extLst>
              </p14:cNvPr>
              <p14:cNvContentPartPr/>
              <p14:nvPr/>
            </p14:nvContentPartPr>
            <p14:xfrm>
              <a:off x="3068722" y="2089821"/>
              <a:ext cx="159840" cy="152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D5A120E-BDA0-434B-9E21-4E9AA4CA98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38122" y="2059221"/>
                <a:ext cx="221040" cy="2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54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circuits == Boolean algebra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C91D89-1894-1048-A42B-08E385DCBF2A}"/>
                  </a:ext>
                </a:extLst>
              </p14:cNvPr>
              <p14:cNvContentPartPr/>
              <p14:nvPr/>
            </p14:nvContentPartPr>
            <p14:xfrm>
              <a:off x="3892762" y="2093061"/>
              <a:ext cx="408240" cy="64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C91D89-1894-1048-A42B-08E385DCBF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2162" y="2062461"/>
                <a:ext cx="469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ABA1114-4441-C043-9A80-62B3D1E9F3CA}"/>
                  </a:ext>
                </a:extLst>
              </p14:cNvPr>
              <p14:cNvContentPartPr/>
              <p14:nvPr/>
            </p14:nvContentPartPr>
            <p14:xfrm>
              <a:off x="5275162" y="2206821"/>
              <a:ext cx="2240640" cy="110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ABA1114-4441-C043-9A80-62B3D1E9F3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4562" y="2176221"/>
                <a:ext cx="230184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2675C46-EAE4-6449-A4EC-54FC1C6B8B34}"/>
                  </a:ext>
                </a:extLst>
              </p14:cNvPr>
              <p14:cNvContentPartPr/>
              <p14:nvPr/>
            </p14:nvContentPartPr>
            <p14:xfrm>
              <a:off x="2357362" y="1689141"/>
              <a:ext cx="5968440" cy="131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2675C46-EAE4-6449-A4EC-54FC1C6B8B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762" y="1658541"/>
                <a:ext cx="6030000" cy="13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83CFA4F-615D-8549-AC7B-8FBDA4725276}"/>
                  </a:ext>
                </a:extLst>
              </p14:cNvPr>
              <p14:cNvContentPartPr/>
              <p14:nvPr/>
            </p14:nvContentPartPr>
            <p14:xfrm>
              <a:off x="2330362" y="2647101"/>
              <a:ext cx="256680" cy="415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83CFA4F-615D-8549-AC7B-8FBDA47252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9762" y="2616501"/>
                <a:ext cx="317880" cy="47664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15F13C2-C7DF-D84D-9711-E6A18D35B07B}"/>
              </a:ext>
            </a:extLst>
          </p:cNvPr>
          <p:cNvSpPr txBox="1"/>
          <p:nvPr/>
        </p:nvSpPr>
        <p:spPr>
          <a:xfrm>
            <a:off x="3264202" y="3854632"/>
            <a:ext cx="493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Boolean expression?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D8D2461-6E7E-AC4F-B26A-3832B5F9F72F}"/>
                  </a:ext>
                </a:extLst>
              </p14:cNvPr>
              <p14:cNvContentPartPr/>
              <p14:nvPr/>
            </p14:nvContentPartPr>
            <p14:xfrm>
              <a:off x="3809602" y="5387781"/>
              <a:ext cx="1410840" cy="560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D8D2461-6E7E-AC4F-B26A-3832B5F9F7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9002" y="5356821"/>
                <a:ext cx="1472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BF272CE-43C3-6D44-9763-17D00FAA6D00}"/>
                  </a:ext>
                </a:extLst>
              </p14:cNvPr>
              <p14:cNvContentPartPr/>
              <p14:nvPr/>
            </p14:nvContentPartPr>
            <p14:xfrm>
              <a:off x="5477482" y="5322621"/>
              <a:ext cx="307800" cy="59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BF272CE-43C3-6D44-9763-17D00FAA6D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6882" y="5292021"/>
                <a:ext cx="369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5A8748-ADF8-9B47-A36B-6313B4F04B28}"/>
                  </a:ext>
                </a:extLst>
              </p14:cNvPr>
              <p14:cNvContentPartPr/>
              <p14:nvPr/>
            </p14:nvContentPartPr>
            <p14:xfrm>
              <a:off x="2827162" y="2707581"/>
              <a:ext cx="3625920" cy="974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5A8748-ADF8-9B47-A36B-6313B4F04B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96562" y="2676981"/>
                <a:ext cx="368712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10C07F-CFF6-BD4A-AD07-BBCD2038700A}"/>
                  </a:ext>
                </a:extLst>
              </p14:cNvPr>
              <p14:cNvContentPartPr/>
              <p14:nvPr/>
            </p14:nvContentPartPr>
            <p14:xfrm>
              <a:off x="3312802" y="1849341"/>
              <a:ext cx="641880" cy="669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10C07F-CFF6-BD4A-AD07-BBCD203870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2202" y="1818741"/>
                <a:ext cx="7030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C7ECDC-E952-2D42-9E18-52C5785CBFFA}"/>
                  </a:ext>
                </a:extLst>
              </p14:cNvPr>
              <p14:cNvContentPartPr/>
              <p14:nvPr/>
            </p14:nvContentPartPr>
            <p14:xfrm>
              <a:off x="3762802" y="5113821"/>
              <a:ext cx="330840" cy="3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C7ECDC-E952-2D42-9E18-52C5785CBF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32202" y="5083221"/>
                <a:ext cx="3920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5E5057-6588-F040-8176-7822A6BFE475}"/>
                  </a:ext>
                </a:extLst>
              </p14:cNvPr>
              <p14:cNvContentPartPr/>
              <p14:nvPr/>
            </p14:nvContentPartPr>
            <p14:xfrm>
              <a:off x="5446882" y="5603781"/>
              <a:ext cx="406440" cy="421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5E5057-6588-F040-8176-7822A6BFE4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6282" y="5573181"/>
                <a:ext cx="4676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86C4103-EE02-6941-B2E3-29655B88DA67}"/>
                  </a:ext>
                </a:extLst>
              </p14:cNvPr>
              <p14:cNvContentPartPr/>
              <p14:nvPr/>
            </p14:nvContentPartPr>
            <p14:xfrm>
              <a:off x="3375442" y="2764101"/>
              <a:ext cx="108360" cy="132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86C4103-EE02-6941-B2E3-29655B88DA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4482" y="2733141"/>
                <a:ext cx="16956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048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logic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0" y="1600201"/>
            <a:ext cx="8890000" cy="4525963"/>
          </a:xfrm>
        </p:spPr>
        <p:txBody>
          <a:bodyPr/>
          <a:lstStyle/>
          <a:p>
            <a:r>
              <a:rPr lang="en-US" dirty="0"/>
              <a:t>Combinatorial circuit</a:t>
            </a:r>
          </a:p>
          <a:p>
            <a:pPr lvl="1"/>
            <a:r>
              <a:rPr lang="en-US" dirty="0"/>
              <a:t>output is dependent only on the input</a:t>
            </a:r>
          </a:p>
          <a:p>
            <a:r>
              <a:rPr lang="en-US" dirty="0"/>
              <a:t>Sequential circuit</a:t>
            </a:r>
          </a:p>
          <a:p>
            <a:pPr lvl="1"/>
            <a:r>
              <a:rPr lang="en-US" dirty="0"/>
              <a:t>output is dependent on both input and state (memory)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8001" y="1600201"/>
            <a:ext cx="7281333" cy="1151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20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3128435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Step1: obtain truth tables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33600" y="2277538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</p:spTree>
    <p:extLst>
      <p:ext uri="{BB962C8B-B14F-4D97-AF65-F5344CB8AC3E}">
        <p14:creationId xmlns:p14="http://schemas.microsoft.com/office/powerpoint/2010/main" val="360851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33600" y="2277538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EBA5AE-C5E4-5746-98B5-4E82B2F37D2D}"/>
                  </a:ext>
                </a:extLst>
              </p14:cNvPr>
              <p14:cNvContentPartPr/>
              <p14:nvPr/>
            </p14:nvContentPartPr>
            <p14:xfrm>
              <a:off x="4297762" y="3890541"/>
              <a:ext cx="1461240" cy="1181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EBA5AE-C5E4-5746-98B5-4E82B2F37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162" y="3859941"/>
                <a:ext cx="1522440" cy="12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4707AD0-E999-F847-A99C-3072F8B48781}"/>
                  </a:ext>
                </a:extLst>
              </p14:cNvPr>
              <p14:cNvContentPartPr/>
              <p14:nvPr/>
            </p14:nvContentPartPr>
            <p14:xfrm>
              <a:off x="3467962" y="4116621"/>
              <a:ext cx="990720" cy="874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4707AD0-E999-F847-A99C-3072F8B48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7362" y="4086021"/>
                <a:ext cx="105228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D47935-0FBB-AA48-A68B-AD4D0560A72F}"/>
                  </a:ext>
                </a:extLst>
              </p14:cNvPr>
              <p14:cNvContentPartPr/>
              <p14:nvPr/>
            </p14:nvContentPartPr>
            <p14:xfrm>
              <a:off x="2608642" y="5115261"/>
              <a:ext cx="314280" cy="235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D47935-0FBB-AA48-A68B-AD4D0560A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8042" y="5084301"/>
                <a:ext cx="3758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969951-807B-FA48-95EC-508BA5F355BD}"/>
                  </a:ext>
                </a:extLst>
              </p14:cNvPr>
              <p14:cNvContentPartPr/>
              <p14:nvPr/>
            </p14:nvContentPartPr>
            <p14:xfrm>
              <a:off x="2484802" y="4527021"/>
              <a:ext cx="231120" cy="24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969951-807B-FA48-95EC-508BA5F355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4154" y="4496421"/>
                <a:ext cx="292776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068E11C-E331-1E43-B78A-D5CF02AF98CA}"/>
                  </a:ext>
                </a:extLst>
              </p14:cNvPr>
              <p14:cNvContentPartPr/>
              <p14:nvPr/>
            </p14:nvContentPartPr>
            <p14:xfrm>
              <a:off x="2305882" y="3822141"/>
              <a:ext cx="196560" cy="39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068E11C-E331-1E43-B78A-D5CF02AF9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5282" y="3791541"/>
                <a:ext cx="2581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D8CBB4-66A8-9944-BDE2-B931C9A6C979}"/>
                  </a:ext>
                </a:extLst>
              </p14:cNvPr>
              <p14:cNvContentPartPr/>
              <p14:nvPr/>
            </p14:nvContentPartPr>
            <p14:xfrm>
              <a:off x="5727682" y="3587061"/>
              <a:ext cx="1776600" cy="568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D8CBB4-66A8-9944-BDE2-B931C9A6C9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7076" y="3556461"/>
                <a:ext cx="1838172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D30321A-3D2A-5F4C-82AA-B258E865AD85}"/>
                  </a:ext>
                </a:extLst>
              </p14:cNvPr>
              <p14:cNvContentPartPr/>
              <p14:nvPr/>
            </p14:nvContentPartPr>
            <p14:xfrm>
              <a:off x="5763322" y="4413261"/>
              <a:ext cx="2143080" cy="460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D30321A-3D2A-5F4C-82AA-B258E865AD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2722" y="4382661"/>
                <a:ext cx="220428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04457EB-F7C1-C44F-82FC-A992167FB577}"/>
                  </a:ext>
                </a:extLst>
              </p14:cNvPr>
              <p14:cNvContentPartPr/>
              <p14:nvPr/>
            </p14:nvContentPartPr>
            <p14:xfrm>
              <a:off x="3872242" y="3752661"/>
              <a:ext cx="162360" cy="18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04457EB-F7C1-C44F-82FC-A992167FB5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6762" y="3737181"/>
                <a:ext cx="192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98DB586-3BC9-384A-8836-4BED41AB12A3}"/>
                  </a:ext>
                </a:extLst>
              </p14:cNvPr>
              <p14:cNvContentPartPr/>
              <p14:nvPr/>
            </p14:nvContentPartPr>
            <p14:xfrm>
              <a:off x="3890602" y="4280061"/>
              <a:ext cx="151200" cy="19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98DB586-3BC9-384A-8836-4BED41AB12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75122" y="4264581"/>
                <a:ext cx="18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4789FBC-D5D6-0B4A-AFED-30FCE81F0C33}"/>
                  </a:ext>
                </a:extLst>
              </p14:cNvPr>
              <p14:cNvContentPartPr/>
              <p14:nvPr/>
            </p14:nvContentPartPr>
            <p14:xfrm>
              <a:off x="4112362" y="4790541"/>
              <a:ext cx="9000" cy="227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4789FBC-D5D6-0B4A-AFED-30FCE81F0C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97242" y="4775421"/>
                <a:ext cx="39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4FC631A-B4E7-7840-9C64-8589F67B00E5}"/>
                  </a:ext>
                </a:extLst>
              </p14:cNvPr>
              <p14:cNvContentPartPr/>
              <p14:nvPr/>
            </p14:nvContentPartPr>
            <p14:xfrm>
              <a:off x="6289642" y="4385901"/>
              <a:ext cx="7560" cy="287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4FC631A-B4E7-7840-9C64-8589F67B00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4162" y="4370421"/>
                <a:ext cx="381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033BEB9-D62C-BC49-908D-F2D7715A6879}"/>
                  </a:ext>
                </a:extLst>
              </p14:cNvPr>
              <p14:cNvContentPartPr/>
              <p14:nvPr/>
            </p14:nvContentPartPr>
            <p14:xfrm>
              <a:off x="5958442" y="3782181"/>
              <a:ext cx="194040" cy="299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033BEB9-D62C-BC49-908D-F2D7715A68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42962" y="3767061"/>
                <a:ext cx="22464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31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33600" y="2277538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EBA5AE-C5E4-5746-98B5-4E82B2F37D2D}"/>
                  </a:ext>
                </a:extLst>
              </p14:cNvPr>
              <p14:cNvContentPartPr/>
              <p14:nvPr/>
            </p14:nvContentPartPr>
            <p14:xfrm>
              <a:off x="4497202" y="3693441"/>
              <a:ext cx="1461240" cy="1181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EBA5AE-C5E4-5746-98B5-4E82B2F37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6602" y="3662841"/>
                <a:ext cx="1522440" cy="12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4707AD0-E999-F847-A99C-3072F8B48781}"/>
                  </a:ext>
                </a:extLst>
              </p14:cNvPr>
              <p14:cNvContentPartPr/>
              <p14:nvPr/>
            </p14:nvContentPartPr>
            <p14:xfrm>
              <a:off x="3467962" y="4116621"/>
              <a:ext cx="990720" cy="874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4707AD0-E999-F847-A99C-3072F8B48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7362" y="4086021"/>
                <a:ext cx="105228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D47935-0FBB-AA48-A68B-AD4D0560A72F}"/>
                  </a:ext>
                </a:extLst>
              </p14:cNvPr>
              <p14:cNvContentPartPr/>
              <p14:nvPr/>
            </p14:nvContentPartPr>
            <p14:xfrm>
              <a:off x="2608642" y="5115261"/>
              <a:ext cx="314280" cy="235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D47935-0FBB-AA48-A68B-AD4D0560A7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8042" y="5084301"/>
                <a:ext cx="3758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969951-807B-FA48-95EC-508BA5F355BD}"/>
                  </a:ext>
                </a:extLst>
              </p14:cNvPr>
              <p14:cNvContentPartPr/>
              <p14:nvPr/>
            </p14:nvContentPartPr>
            <p14:xfrm>
              <a:off x="2484802" y="4527021"/>
              <a:ext cx="231120" cy="249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969951-807B-FA48-95EC-508BA5F355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4154" y="4496421"/>
                <a:ext cx="292776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068E11C-E331-1E43-B78A-D5CF02AF98CA}"/>
                  </a:ext>
                </a:extLst>
              </p14:cNvPr>
              <p14:cNvContentPartPr/>
              <p14:nvPr/>
            </p14:nvContentPartPr>
            <p14:xfrm>
              <a:off x="2305882" y="3822141"/>
              <a:ext cx="196560" cy="39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068E11C-E331-1E43-B78A-D5CF02AF98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5282" y="3791541"/>
                <a:ext cx="2581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D8CBB4-66A8-9944-BDE2-B931C9A6C979}"/>
                  </a:ext>
                </a:extLst>
              </p14:cNvPr>
              <p14:cNvContentPartPr/>
              <p14:nvPr/>
            </p14:nvContentPartPr>
            <p14:xfrm>
              <a:off x="5727682" y="3587061"/>
              <a:ext cx="1776600" cy="568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D8CBB4-66A8-9944-BDE2-B931C9A6C9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7076" y="3556461"/>
                <a:ext cx="1838172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D30321A-3D2A-5F4C-82AA-B258E865AD85}"/>
                  </a:ext>
                </a:extLst>
              </p14:cNvPr>
              <p14:cNvContentPartPr/>
              <p14:nvPr/>
            </p14:nvContentPartPr>
            <p14:xfrm>
              <a:off x="5763322" y="4413261"/>
              <a:ext cx="2143080" cy="460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D30321A-3D2A-5F4C-82AA-B258E865AD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2722" y="4382661"/>
                <a:ext cx="220428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0FB0CE-F583-434F-ABB2-41E2E722FDEF}"/>
                  </a:ext>
                </a:extLst>
              </p14:cNvPr>
              <p14:cNvContentPartPr/>
              <p14:nvPr/>
            </p14:nvContentPartPr>
            <p14:xfrm>
              <a:off x="3996082" y="3792621"/>
              <a:ext cx="36000" cy="20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0FB0CE-F583-434F-ABB2-41E2E722FD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0602" y="3777501"/>
                <a:ext cx="66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24989F-6208-7140-978D-6B3D4CA5040A}"/>
                  </a:ext>
                </a:extLst>
              </p14:cNvPr>
              <p14:cNvContentPartPr/>
              <p14:nvPr/>
            </p14:nvContentPartPr>
            <p14:xfrm>
              <a:off x="4136842" y="4296621"/>
              <a:ext cx="193320" cy="57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24989F-6208-7140-978D-6B3D4CA504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21694" y="4281141"/>
                <a:ext cx="223977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8E9DC2-7B2E-8D4F-AB1D-B44350F766D0}"/>
                  </a:ext>
                </a:extLst>
              </p14:cNvPr>
              <p14:cNvContentPartPr/>
              <p14:nvPr/>
            </p14:nvContentPartPr>
            <p14:xfrm>
              <a:off x="6295762" y="3722781"/>
              <a:ext cx="15120" cy="22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8E9DC2-7B2E-8D4F-AB1D-B44350F766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80282" y="3707301"/>
                <a:ext cx="45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593E66-F7EF-B54C-AE64-1D1BD881B398}"/>
                  </a:ext>
                </a:extLst>
              </p14:cNvPr>
              <p14:cNvContentPartPr/>
              <p14:nvPr/>
            </p14:nvContentPartPr>
            <p14:xfrm>
              <a:off x="6380362" y="4347381"/>
              <a:ext cx="199080" cy="246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593E66-F7EF-B54C-AE64-1D1BD881B3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64882" y="4331901"/>
                <a:ext cx="2296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E336B-42CD-6048-8871-17B9045DF99F}"/>
                  </a:ext>
                </a:extLst>
              </p14:cNvPr>
              <p14:cNvContentPartPr/>
              <p14:nvPr/>
            </p14:nvContentPartPr>
            <p14:xfrm>
              <a:off x="4925242" y="274034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E336B-42CD-6048-8871-17B9045DF9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6242" y="273134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12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40642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2154010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1: Write truth table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2BD662-5BEA-A846-8D5F-B87B1B055756}"/>
              </a:ext>
            </a:extLst>
          </p:cNvPr>
          <p:cNvSpPr txBox="1">
            <a:spLocks/>
          </p:cNvSpPr>
          <p:nvPr/>
        </p:nvSpPr>
        <p:spPr>
          <a:xfrm>
            <a:off x="2133600" y="1578805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14:cNvPr>
              <p14:cNvContentPartPr/>
              <p14:nvPr/>
            </p14:nvContentPartPr>
            <p14:xfrm>
              <a:off x="2687122" y="2923941"/>
              <a:ext cx="3510720" cy="321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522" y="2893341"/>
                <a:ext cx="3571920" cy="32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14:cNvPr>
              <p14:cNvContentPartPr/>
              <p14:nvPr/>
            </p14:nvContentPartPr>
            <p14:xfrm>
              <a:off x="2438362" y="3023301"/>
              <a:ext cx="7167960" cy="3702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7762" y="2992701"/>
                <a:ext cx="7229520" cy="37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14:cNvPr>
              <p14:cNvContentPartPr/>
              <p14:nvPr/>
            </p14:nvContentPartPr>
            <p14:xfrm>
              <a:off x="7200802" y="5131821"/>
              <a:ext cx="1919880" cy="1518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0202" y="5100861"/>
                <a:ext cx="1981080" cy="15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89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40642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2154010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2: Find sum of product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2BD662-5BEA-A846-8D5F-B87B1B055756}"/>
              </a:ext>
            </a:extLst>
          </p:cNvPr>
          <p:cNvSpPr txBox="1">
            <a:spLocks/>
          </p:cNvSpPr>
          <p:nvPr/>
        </p:nvSpPr>
        <p:spPr>
          <a:xfrm>
            <a:off x="2133600" y="1578805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14:cNvPr>
              <p14:cNvContentPartPr/>
              <p14:nvPr/>
            </p14:nvContentPartPr>
            <p14:xfrm>
              <a:off x="2687122" y="2923941"/>
              <a:ext cx="3510720" cy="321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522" y="2893341"/>
                <a:ext cx="3571920" cy="32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14:cNvPr>
              <p14:cNvContentPartPr/>
              <p14:nvPr/>
            </p14:nvContentPartPr>
            <p14:xfrm>
              <a:off x="2438362" y="3023301"/>
              <a:ext cx="7167960" cy="3702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7762" y="2992701"/>
                <a:ext cx="7229520" cy="37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14:cNvPr>
              <p14:cNvContentPartPr/>
              <p14:nvPr/>
            </p14:nvContentPartPr>
            <p14:xfrm>
              <a:off x="7200802" y="5131821"/>
              <a:ext cx="1919880" cy="1518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0202" y="5100861"/>
                <a:ext cx="1981080" cy="1580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2B4279-C313-7A4C-BB9C-A170ADFF7EC9}"/>
              </a:ext>
            </a:extLst>
          </p:cNvPr>
          <p:cNvSpPr/>
          <p:nvPr/>
        </p:nvSpPr>
        <p:spPr>
          <a:xfrm>
            <a:off x="7829266" y="2579424"/>
            <a:ext cx="2142698" cy="414209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4155AB-EAA1-7641-A4D6-93576CD2BCD9}"/>
                  </a:ext>
                </a:extLst>
              </p14:cNvPr>
              <p14:cNvContentPartPr/>
              <p14:nvPr/>
            </p14:nvContentPartPr>
            <p14:xfrm>
              <a:off x="2763442" y="4803861"/>
              <a:ext cx="4653720" cy="117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4155AB-EAA1-7641-A4D6-93576CD2BC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9442" y="4696221"/>
                <a:ext cx="47613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56C4EB-2270-8C49-8378-0D93B0E983AE}"/>
                  </a:ext>
                </a:extLst>
              </p14:cNvPr>
              <p14:cNvContentPartPr/>
              <p14:nvPr/>
            </p14:nvContentPartPr>
            <p14:xfrm>
              <a:off x="2898082" y="5570661"/>
              <a:ext cx="4574520" cy="12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56C4EB-2270-8C49-8378-0D93B0E98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4442" y="5463021"/>
                <a:ext cx="46821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76FE34-311E-A34C-894D-CC25EFF95290}"/>
                  </a:ext>
                </a:extLst>
              </p14:cNvPr>
              <p14:cNvContentPartPr/>
              <p14:nvPr/>
            </p14:nvContentPartPr>
            <p14:xfrm>
              <a:off x="2846602" y="6016341"/>
              <a:ext cx="4741920" cy="160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76FE34-311E-A34C-894D-CC25EFF95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2962" y="5908701"/>
                <a:ext cx="48495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0959C9C-516D-5842-A848-DB95BB1A66DC}"/>
                  </a:ext>
                </a:extLst>
              </p14:cNvPr>
              <p14:cNvContentPartPr/>
              <p14:nvPr/>
            </p14:nvContentPartPr>
            <p14:xfrm>
              <a:off x="2791522" y="6397221"/>
              <a:ext cx="4796280" cy="207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0959C9C-516D-5842-A848-DB95BB1A66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7522" y="6289221"/>
                <a:ext cx="49039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A7645DC-2ECC-0D46-88BD-0B5C8238E4D4}"/>
                  </a:ext>
                </a:extLst>
              </p14:cNvPr>
              <p14:cNvContentPartPr/>
              <p14:nvPr/>
            </p14:nvContentPartPr>
            <p14:xfrm>
              <a:off x="7952482" y="3803421"/>
              <a:ext cx="2256120" cy="390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A7645DC-2ECC-0D46-88BD-0B5C8238E4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21877" y="3772490"/>
                <a:ext cx="2317690" cy="45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E621E0-33E4-7A47-A81E-CE7338950B84}"/>
                  </a:ext>
                </a:extLst>
              </p14:cNvPr>
              <p14:cNvContentPartPr/>
              <p14:nvPr/>
            </p14:nvContentPartPr>
            <p14:xfrm>
              <a:off x="9103042" y="4429821"/>
              <a:ext cx="498240" cy="349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E621E0-33E4-7A47-A81E-CE7338950B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72442" y="4399189"/>
                <a:ext cx="559800" cy="410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8A97A91-4FC6-9A42-9F68-8527665962C9}"/>
                  </a:ext>
                </a:extLst>
              </p14:cNvPr>
              <p14:cNvContentPartPr/>
              <p14:nvPr/>
            </p14:nvContentPartPr>
            <p14:xfrm>
              <a:off x="9756802" y="4458621"/>
              <a:ext cx="500760" cy="266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8A97A91-4FC6-9A42-9F68-8527665962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26202" y="4428021"/>
                <a:ext cx="5623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0928212-151B-2644-BB1F-8187F321E46E}"/>
                  </a:ext>
                </a:extLst>
              </p14:cNvPr>
              <p14:cNvContentPartPr/>
              <p14:nvPr/>
            </p14:nvContentPartPr>
            <p14:xfrm>
              <a:off x="9135082" y="5011581"/>
              <a:ext cx="1235160" cy="333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0928212-151B-2644-BB1F-8187F321E4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04491" y="4980654"/>
                <a:ext cx="1296342" cy="39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F92CB49-4897-C44E-B63D-EA61F6E39EC8}"/>
                  </a:ext>
                </a:extLst>
              </p14:cNvPr>
              <p14:cNvContentPartPr/>
              <p14:nvPr/>
            </p14:nvContentPartPr>
            <p14:xfrm>
              <a:off x="9150922" y="5579661"/>
              <a:ext cx="1000080" cy="342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F92CB49-4897-C44E-B63D-EA61F6E39E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0322" y="5549093"/>
                <a:ext cx="1061280" cy="4031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7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1A0D-BC28-3942-AA9F-7B0602A3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E185-8070-9947-861B-A9BA1D4B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Hardware Basic</a:t>
            </a:r>
          </a:p>
          <a:p>
            <a:pPr lvl="1"/>
            <a:r>
              <a:rPr lang="en-US" dirty="0"/>
              <a:t>CPU, memory, I/O devices</a:t>
            </a:r>
          </a:p>
          <a:p>
            <a:pPr lvl="1"/>
            <a:r>
              <a:rPr lang="en-US" dirty="0"/>
              <a:t>Moore’s law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Basics of Logic design</a:t>
            </a:r>
          </a:p>
        </p:txBody>
      </p:sp>
    </p:spTree>
    <p:extLst>
      <p:ext uri="{BB962C8B-B14F-4D97-AF65-F5344CB8AC3E}">
        <p14:creationId xmlns:p14="http://schemas.microsoft.com/office/powerpoint/2010/main" val="233367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4008-5C5B-984C-8420-67BD7BB2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E54FF94-22B8-174A-B55A-F5660B174FBC}"/>
              </a:ext>
            </a:extLst>
          </p:cNvPr>
          <p:cNvCxnSpPr/>
          <p:nvPr/>
        </p:nvCxnSpPr>
        <p:spPr>
          <a:xfrm>
            <a:off x="1981201" y="1815152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A8EE8BA-1341-C042-8768-82B55E6A2B01}"/>
              </a:ext>
            </a:extLst>
          </p:cNvPr>
          <p:cNvCxnSpPr/>
          <p:nvPr/>
        </p:nvCxnSpPr>
        <p:spPr>
          <a:xfrm>
            <a:off x="1981201" y="2172270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3765F3FA-916E-3845-A2E5-1CA64AD5A408}"/>
              </a:ext>
            </a:extLst>
          </p:cNvPr>
          <p:cNvCxnSpPr/>
          <p:nvPr/>
        </p:nvCxnSpPr>
        <p:spPr>
          <a:xfrm>
            <a:off x="1981201" y="2568053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EDDBD772-3193-4942-9FB1-179F7D00AF43}"/>
              </a:ext>
            </a:extLst>
          </p:cNvPr>
          <p:cNvSpPr txBox="1"/>
          <p:nvPr/>
        </p:nvSpPr>
        <p:spPr>
          <a:xfrm>
            <a:off x="1674125" y="15831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FFEB2B4-E16E-AA42-BE4A-E8E75E5FC2D7}"/>
              </a:ext>
            </a:extLst>
          </p:cNvPr>
          <p:cNvSpPr txBox="1"/>
          <p:nvPr/>
        </p:nvSpPr>
        <p:spPr>
          <a:xfrm>
            <a:off x="1674125" y="20210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AEC8DA-1CF9-B144-ACED-709209EBF5AF}"/>
              </a:ext>
            </a:extLst>
          </p:cNvPr>
          <p:cNvSpPr txBox="1"/>
          <p:nvPr/>
        </p:nvSpPr>
        <p:spPr>
          <a:xfrm>
            <a:off x="1673102" y="24733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2" name="Delay 211">
            <a:extLst>
              <a:ext uri="{FF2B5EF4-FFF2-40B4-BE49-F238E27FC236}">
                <a16:creationId xmlns:a16="http://schemas.microsoft.com/office/drawing/2014/main" id="{C064DD01-9431-9046-84D0-FD8B8BF6AB29}"/>
              </a:ext>
            </a:extLst>
          </p:cNvPr>
          <p:cNvSpPr/>
          <p:nvPr/>
        </p:nvSpPr>
        <p:spPr>
          <a:xfrm rot="5400000">
            <a:off x="2653359" y="3254984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5B1B4F-5FF7-4546-8C05-74930BE21580}"/>
              </a:ext>
            </a:extLst>
          </p:cNvPr>
          <p:cNvSpPr/>
          <p:nvPr/>
        </p:nvSpPr>
        <p:spPr>
          <a:xfrm>
            <a:off x="2718180" y="307076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0F997A7-99A5-CF49-977B-64A27113DBA9}"/>
              </a:ext>
            </a:extLst>
          </p:cNvPr>
          <p:cNvCxnSpPr>
            <a:cxnSpLocks/>
          </p:cNvCxnSpPr>
          <p:nvPr/>
        </p:nvCxnSpPr>
        <p:spPr>
          <a:xfrm>
            <a:off x="2801752" y="1849273"/>
            <a:ext cx="0" cy="1249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3D4D7CB-D160-6E4F-BF00-0B6F289A69A5}"/>
              </a:ext>
            </a:extLst>
          </p:cNvPr>
          <p:cNvCxnSpPr>
            <a:cxnSpLocks/>
            <a:endCxn id="212" idx="1"/>
          </p:cNvCxnSpPr>
          <p:nvPr/>
        </p:nvCxnSpPr>
        <p:spPr>
          <a:xfrm>
            <a:off x="3011606" y="2140426"/>
            <a:ext cx="0" cy="1155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EDC6EF3-FBA7-F744-AD72-1419426BE599}"/>
              </a:ext>
            </a:extLst>
          </p:cNvPr>
          <p:cNvCxnSpPr>
            <a:cxnSpLocks/>
          </p:cNvCxnSpPr>
          <p:nvPr/>
        </p:nvCxnSpPr>
        <p:spPr>
          <a:xfrm>
            <a:off x="3268050" y="2568054"/>
            <a:ext cx="0" cy="727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Delay 223">
            <a:extLst>
              <a:ext uri="{FF2B5EF4-FFF2-40B4-BE49-F238E27FC236}">
                <a16:creationId xmlns:a16="http://schemas.microsoft.com/office/drawing/2014/main" id="{D9D7AE77-4C96-5545-A297-18A66C482ECA}"/>
              </a:ext>
            </a:extLst>
          </p:cNvPr>
          <p:cNvSpPr/>
          <p:nvPr/>
        </p:nvSpPr>
        <p:spPr>
          <a:xfrm rot="5400000">
            <a:off x="4443492" y="3205643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6E5BD07-FCCA-9249-8786-0C44E8503B8E}"/>
              </a:ext>
            </a:extLst>
          </p:cNvPr>
          <p:cNvCxnSpPr>
            <a:cxnSpLocks/>
          </p:cNvCxnSpPr>
          <p:nvPr/>
        </p:nvCxnSpPr>
        <p:spPr>
          <a:xfrm>
            <a:off x="4515135" y="1815152"/>
            <a:ext cx="0" cy="1446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A916D00C-A723-3B4A-B774-51980E53D0A8}"/>
              </a:ext>
            </a:extLst>
          </p:cNvPr>
          <p:cNvSpPr/>
          <p:nvPr/>
        </p:nvSpPr>
        <p:spPr>
          <a:xfrm>
            <a:off x="4672633" y="3055543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DDF25FF-B42B-AE4F-8984-2F264C059171}"/>
              </a:ext>
            </a:extLst>
          </p:cNvPr>
          <p:cNvCxnSpPr>
            <a:cxnSpLocks/>
            <a:endCxn id="228" idx="0"/>
          </p:cNvCxnSpPr>
          <p:nvPr/>
        </p:nvCxnSpPr>
        <p:spPr>
          <a:xfrm>
            <a:off x="4771579" y="2212667"/>
            <a:ext cx="0" cy="842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6AEFD3D-9711-A54A-9604-2636191FC67C}"/>
              </a:ext>
            </a:extLst>
          </p:cNvPr>
          <p:cNvCxnSpPr>
            <a:cxnSpLocks/>
          </p:cNvCxnSpPr>
          <p:nvPr/>
        </p:nvCxnSpPr>
        <p:spPr>
          <a:xfrm>
            <a:off x="5060457" y="2586124"/>
            <a:ext cx="0" cy="675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Delay 233">
            <a:extLst>
              <a:ext uri="{FF2B5EF4-FFF2-40B4-BE49-F238E27FC236}">
                <a16:creationId xmlns:a16="http://schemas.microsoft.com/office/drawing/2014/main" id="{6BC0ECE6-F438-C74D-94FC-3B4C9CA6644D}"/>
              </a:ext>
            </a:extLst>
          </p:cNvPr>
          <p:cNvSpPr/>
          <p:nvPr/>
        </p:nvSpPr>
        <p:spPr>
          <a:xfrm rot="5400000">
            <a:off x="6226394" y="3224269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5" name="Delay 234">
            <a:extLst>
              <a:ext uri="{FF2B5EF4-FFF2-40B4-BE49-F238E27FC236}">
                <a16:creationId xmlns:a16="http://schemas.microsoft.com/office/drawing/2014/main" id="{87ABFD17-13FD-D24F-BB47-EC27D05457FD}"/>
              </a:ext>
            </a:extLst>
          </p:cNvPr>
          <p:cNvSpPr/>
          <p:nvPr/>
        </p:nvSpPr>
        <p:spPr>
          <a:xfrm rot="5400000">
            <a:off x="8207449" y="3201830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3E1A1B-98B9-ED4D-B0AE-090307EA235A}"/>
              </a:ext>
            </a:extLst>
          </p:cNvPr>
          <p:cNvSpPr/>
          <p:nvPr/>
        </p:nvSpPr>
        <p:spPr>
          <a:xfrm>
            <a:off x="6760780" y="307076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BA09B99-D331-EA45-BF42-481EE8CE62D7}"/>
              </a:ext>
            </a:extLst>
          </p:cNvPr>
          <p:cNvCxnSpPr>
            <a:cxnSpLocks/>
          </p:cNvCxnSpPr>
          <p:nvPr/>
        </p:nvCxnSpPr>
        <p:spPr>
          <a:xfrm>
            <a:off x="6359858" y="1844722"/>
            <a:ext cx="0" cy="1446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2758F15-4B96-6D4C-A77B-B6C134032F46}"/>
              </a:ext>
            </a:extLst>
          </p:cNvPr>
          <p:cNvCxnSpPr>
            <a:cxnSpLocks/>
            <a:endCxn id="234" idx="1"/>
          </p:cNvCxnSpPr>
          <p:nvPr/>
        </p:nvCxnSpPr>
        <p:spPr>
          <a:xfrm flipH="1">
            <a:off x="6584641" y="2212667"/>
            <a:ext cx="15334" cy="1052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F0BBF0E5-96D2-B442-BE9B-C3C737072342}"/>
              </a:ext>
            </a:extLst>
          </p:cNvPr>
          <p:cNvCxnSpPr>
            <a:cxnSpLocks/>
            <a:endCxn id="236" idx="0"/>
          </p:cNvCxnSpPr>
          <p:nvPr/>
        </p:nvCxnSpPr>
        <p:spPr>
          <a:xfrm>
            <a:off x="6836390" y="2568054"/>
            <a:ext cx="23336" cy="502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8BE3871-76FB-A546-BC60-58EA0C39730A}"/>
              </a:ext>
            </a:extLst>
          </p:cNvPr>
          <p:cNvCxnSpPr>
            <a:cxnSpLocks/>
          </p:cNvCxnSpPr>
          <p:nvPr/>
        </p:nvCxnSpPr>
        <p:spPr>
          <a:xfrm>
            <a:off x="8304074" y="1819704"/>
            <a:ext cx="0" cy="1442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7D4AB1C-902B-0C42-8C37-06610E06C634}"/>
              </a:ext>
            </a:extLst>
          </p:cNvPr>
          <p:cNvCxnSpPr>
            <a:cxnSpLocks/>
          </p:cNvCxnSpPr>
          <p:nvPr/>
        </p:nvCxnSpPr>
        <p:spPr>
          <a:xfrm>
            <a:off x="8548079" y="2140426"/>
            <a:ext cx="0" cy="1155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FAE4FE9-5C6B-5B4F-AF02-6DC83C3E0967}"/>
              </a:ext>
            </a:extLst>
          </p:cNvPr>
          <p:cNvCxnSpPr>
            <a:cxnSpLocks/>
          </p:cNvCxnSpPr>
          <p:nvPr/>
        </p:nvCxnSpPr>
        <p:spPr>
          <a:xfrm>
            <a:off x="8770372" y="2538484"/>
            <a:ext cx="0" cy="727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225BF89-5748-8A44-99A5-48533B6F9873}"/>
              </a:ext>
            </a:extLst>
          </p:cNvPr>
          <p:cNvCxnSpPr>
            <a:cxnSpLocks/>
          </p:cNvCxnSpPr>
          <p:nvPr/>
        </p:nvCxnSpPr>
        <p:spPr>
          <a:xfrm>
            <a:off x="2900694" y="4287671"/>
            <a:ext cx="6175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8F2932B-0825-AE46-B46C-47AF05F7B778}"/>
              </a:ext>
            </a:extLst>
          </p:cNvPr>
          <p:cNvCxnSpPr>
            <a:cxnSpLocks/>
          </p:cNvCxnSpPr>
          <p:nvPr/>
        </p:nvCxnSpPr>
        <p:spPr>
          <a:xfrm>
            <a:off x="2962090" y="4012429"/>
            <a:ext cx="0" cy="2752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9B40535-535D-D24D-82F2-1CC5395DF5B0}"/>
              </a:ext>
            </a:extLst>
          </p:cNvPr>
          <p:cNvCxnSpPr>
            <a:cxnSpLocks/>
          </p:cNvCxnSpPr>
          <p:nvPr/>
        </p:nvCxnSpPr>
        <p:spPr>
          <a:xfrm>
            <a:off x="4806816" y="4001053"/>
            <a:ext cx="0" cy="4390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B0604F2-14A9-5B4F-900F-75D9255FD6CA}"/>
              </a:ext>
            </a:extLst>
          </p:cNvPr>
          <p:cNvCxnSpPr>
            <a:cxnSpLocks/>
          </p:cNvCxnSpPr>
          <p:nvPr/>
        </p:nvCxnSpPr>
        <p:spPr>
          <a:xfrm flipH="1">
            <a:off x="6584642" y="3987394"/>
            <a:ext cx="9037" cy="643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2F3107C0-5D32-9E4C-99A1-D15B666709F3}"/>
              </a:ext>
            </a:extLst>
          </p:cNvPr>
          <p:cNvCxnSpPr>
            <a:cxnSpLocks/>
          </p:cNvCxnSpPr>
          <p:nvPr/>
        </p:nvCxnSpPr>
        <p:spPr>
          <a:xfrm>
            <a:off x="8607920" y="4001043"/>
            <a:ext cx="0" cy="793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6B9AE496-5AE5-8C4F-8660-366B3E160BC3}"/>
              </a:ext>
            </a:extLst>
          </p:cNvPr>
          <p:cNvCxnSpPr>
            <a:cxnSpLocks/>
          </p:cNvCxnSpPr>
          <p:nvPr/>
        </p:nvCxnSpPr>
        <p:spPr>
          <a:xfrm>
            <a:off x="4771580" y="4440071"/>
            <a:ext cx="43047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7F1D2D0-92AC-F14D-8C03-4ADBA3F6F784}"/>
              </a:ext>
            </a:extLst>
          </p:cNvPr>
          <p:cNvCxnSpPr>
            <a:cxnSpLocks/>
          </p:cNvCxnSpPr>
          <p:nvPr/>
        </p:nvCxnSpPr>
        <p:spPr>
          <a:xfrm>
            <a:off x="6475458" y="4631140"/>
            <a:ext cx="2600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F55E216-E198-0842-BC54-9FAD56D68463}"/>
              </a:ext>
            </a:extLst>
          </p:cNvPr>
          <p:cNvCxnSpPr>
            <a:cxnSpLocks/>
          </p:cNvCxnSpPr>
          <p:nvPr/>
        </p:nvCxnSpPr>
        <p:spPr>
          <a:xfrm>
            <a:off x="8548080" y="4794913"/>
            <a:ext cx="5282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0226EE19-CBEC-CC41-B05C-826998051D4A}"/>
                  </a:ext>
                </a:extLst>
              </p14:cNvPr>
              <p14:cNvContentPartPr/>
              <p14:nvPr/>
            </p14:nvContentPartPr>
            <p14:xfrm>
              <a:off x="8837002" y="4042821"/>
              <a:ext cx="1664640" cy="1053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0226EE19-CBEC-CC41-B05C-826998051D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6042" y="4011861"/>
                <a:ext cx="172620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766F138-FE64-6546-830E-4663512ECF80}"/>
                  </a:ext>
                </a:extLst>
              </p14:cNvPr>
              <p14:cNvContentPartPr/>
              <p14:nvPr/>
            </p14:nvContentPartPr>
            <p14:xfrm>
              <a:off x="2894482" y="4232541"/>
              <a:ext cx="114480" cy="1094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766F138-FE64-6546-830E-4663512ECF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3882" y="4201941"/>
                <a:ext cx="175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839FB39-409C-3640-850D-B75201390501}"/>
                  </a:ext>
                </a:extLst>
              </p14:cNvPr>
              <p14:cNvContentPartPr/>
              <p14:nvPr/>
            </p14:nvContentPartPr>
            <p14:xfrm>
              <a:off x="4786186" y="4403541"/>
              <a:ext cx="87480" cy="1094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839FB39-409C-3640-850D-B752013905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5586" y="4372941"/>
                <a:ext cx="148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023F5F3-1F71-6C48-9475-59CE7D9ABC6F}"/>
                  </a:ext>
                </a:extLst>
              </p14:cNvPr>
              <p14:cNvContentPartPr/>
              <p14:nvPr/>
            </p14:nvContentPartPr>
            <p14:xfrm>
              <a:off x="6570186" y="4598661"/>
              <a:ext cx="98280" cy="810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023F5F3-1F71-6C48-9475-59CE7D9AB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586" y="4568061"/>
                <a:ext cx="159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4733DF3-AE19-284E-9F67-8BBAE4D4D546}"/>
                  </a:ext>
                </a:extLst>
              </p14:cNvPr>
              <p14:cNvContentPartPr/>
              <p14:nvPr/>
            </p14:nvContentPartPr>
            <p14:xfrm>
              <a:off x="8548079" y="4753101"/>
              <a:ext cx="109440" cy="131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4733DF3-AE19-284E-9F67-8BBAE4D4D5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7479" y="4722501"/>
                <a:ext cx="171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0B07A4F-BACF-F64B-A4DE-16530E28B27F}"/>
                  </a:ext>
                </a:extLst>
              </p14:cNvPr>
              <p14:cNvContentPartPr/>
              <p14:nvPr/>
            </p14:nvContentPartPr>
            <p14:xfrm>
              <a:off x="2784682" y="1798941"/>
              <a:ext cx="108360" cy="1062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0B07A4F-BACF-F64B-A4DE-16530E28B2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3722" y="1768341"/>
                <a:ext cx="169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2CF41D1-E84C-AB44-A57C-846297EBC5D1}"/>
                  </a:ext>
                </a:extLst>
              </p14:cNvPr>
              <p14:cNvContentPartPr/>
              <p14:nvPr/>
            </p14:nvContentPartPr>
            <p14:xfrm>
              <a:off x="2990602" y="2145621"/>
              <a:ext cx="70200" cy="88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2CF41D1-E84C-AB44-A57C-846297EBC5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0002" y="2114661"/>
                <a:ext cx="131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17495AB2-F079-7147-8A4B-686D18B3AC8C}"/>
                  </a:ext>
                </a:extLst>
              </p14:cNvPr>
              <p14:cNvContentPartPr/>
              <p14:nvPr/>
            </p14:nvContentPartPr>
            <p14:xfrm>
              <a:off x="3260602" y="2543781"/>
              <a:ext cx="71640" cy="918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17495AB2-F079-7147-8A4B-686D18B3AC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9642" y="2513181"/>
                <a:ext cx="1328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2202185-2178-D442-88C1-C038C728AD5D}"/>
                  </a:ext>
                </a:extLst>
              </p14:cNvPr>
              <p14:cNvContentPartPr/>
              <p14:nvPr/>
            </p14:nvContentPartPr>
            <p14:xfrm>
              <a:off x="4458682" y="1782381"/>
              <a:ext cx="125640" cy="1306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2202185-2178-D442-88C1-C038C728AD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8082" y="1751781"/>
                <a:ext cx="186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DA7529AF-9C4B-7946-B7A7-B4EE93824828}"/>
                  </a:ext>
                </a:extLst>
              </p14:cNvPr>
              <p14:cNvContentPartPr/>
              <p14:nvPr/>
            </p14:nvContentPartPr>
            <p14:xfrm>
              <a:off x="4753162" y="2130141"/>
              <a:ext cx="76320" cy="1278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DA7529AF-9C4B-7946-B7A7-B4EE938248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22562" y="2099181"/>
                <a:ext cx="137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B98D341D-F33F-274A-8D17-A66CF67B57DA}"/>
                  </a:ext>
                </a:extLst>
              </p14:cNvPr>
              <p14:cNvContentPartPr/>
              <p14:nvPr/>
            </p14:nvContentPartPr>
            <p14:xfrm>
              <a:off x="5033962" y="2520741"/>
              <a:ext cx="92160" cy="1105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B98D341D-F33F-274A-8D17-A66CF67B57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3362" y="2489781"/>
                <a:ext cx="1537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2D86D6D-CBF7-D547-A74E-658EA0A0EBEF}"/>
                  </a:ext>
                </a:extLst>
              </p14:cNvPr>
              <p14:cNvContentPartPr/>
              <p14:nvPr/>
            </p14:nvContentPartPr>
            <p14:xfrm>
              <a:off x="6273802" y="1790301"/>
              <a:ext cx="145080" cy="1285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2D86D6D-CBF7-D547-A74E-658EA0A0EBE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43202" y="1759341"/>
                <a:ext cx="206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4CFF985-FB60-FC4B-81BB-0322D154D30C}"/>
                  </a:ext>
                </a:extLst>
              </p14:cNvPr>
              <p14:cNvContentPartPr/>
              <p14:nvPr/>
            </p14:nvContentPartPr>
            <p14:xfrm>
              <a:off x="6567202" y="2130141"/>
              <a:ext cx="65520" cy="1094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4CFF985-FB60-FC4B-81BB-0322D154D3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36242" y="2099181"/>
                <a:ext cx="126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1ABA7BF9-D83E-3C46-A052-C5F4F1E4A674}"/>
                  </a:ext>
                </a:extLst>
              </p14:cNvPr>
              <p14:cNvContentPartPr/>
              <p14:nvPr/>
            </p14:nvContentPartPr>
            <p14:xfrm>
              <a:off x="6791482" y="2490861"/>
              <a:ext cx="90000" cy="108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1ABA7BF9-D83E-3C46-A052-C5F4F1E4A6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0882" y="2460261"/>
                <a:ext cx="151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1919D3D9-CC6E-9144-9E8C-A0D63ABD47D0}"/>
                  </a:ext>
                </a:extLst>
              </p14:cNvPr>
              <p14:cNvContentPartPr/>
              <p14:nvPr/>
            </p14:nvContentPartPr>
            <p14:xfrm>
              <a:off x="8213122" y="1782381"/>
              <a:ext cx="160920" cy="138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1919D3D9-CC6E-9144-9E8C-A0D63ABD47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82522" y="1751781"/>
                <a:ext cx="2224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48E59CD-A1FF-9A44-BEB6-C8028EDD3F19}"/>
                  </a:ext>
                </a:extLst>
              </p14:cNvPr>
              <p14:cNvContentPartPr/>
              <p14:nvPr/>
            </p14:nvContentPartPr>
            <p14:xfrm>
              <a:off x="8524522" y="2112501"/>
              <a:ext cx="81360" cy="1317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48E59CD-A1FF-9A44-BEB6-C8028EDD3F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93922" y="2081541"/>
                <a:ext cx="142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E07E96A-A9EC-E143-8B94-6ACF5AB08A61}"/>
                  </a:ext>
                </a:extLst>
              </p14:cNvPr>
              <p14:cNvContentPartPr/>
              <p14:nvPr/>
            </p14:nvContentPartPr>
            <p14:xfrm>
              <a:off x="8741602" y="2535861"/>
              <a:ext cx="98280" cy="939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E07E96A-A9EC-E143-8B94-6ACF5AB08A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11002" y="2505261"/>
                <a:ext cx="159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2229954-860B-3849-928B-D9C11C570229}"/>
                  </a:ext>
                </a:extLst>
              </p14:cNvPr>
              <p14:cNvContentPartPr/>
              <p14:nvPr/>
            </p14:nvContentPartPr>
            <p14:xfrm>
              <a:off x="6840442" y="2464221"/>
              <a:ext cx="87480" cy="1173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2229954-860B-3849-928B-D9C11C5702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9842" y="2433621"/>
                <a:ext cx="1490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37F1BCB5-4744-7D48-A9EA-C9BCE9442F83}"/>
                  </a:ext>
                </a:extLst>
              </p14:cNvPr>
              <p14:cNvContentPartPr/>
              <p14:nvPr/>
            </p14:nvContentPartPr>
            <p14:xfrm>
              <a:off x="5042602" y="2508501"/>
              <a:ext cx="129240" cy="13500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37F1BCB5-4744-7D48-A9EA-C9BCE9442F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12002" y="2477901"/>
                <a:ext cx="190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64D8CEA-5202-FC4D-9BB8-E49799766223}"/>
                  </a:ext>
                </a:extLst>
              </p14:cNvPr>
              <p14:cNvContentPartPr/>
              <p14:nvPr/>
            </p14:nvContentPartPr>
            <p14:xfrm>
              <a:off x="4775122" y="2167581"/>
              <a:ext cx="86040" cy="820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64D8CEA-5202-FC4D-9BB8-E497997662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44522" y="2136981"/>
                <a:ext cx="147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5020668D-9CF7-8844-B823-6C5848523294}"/>
                  </a:ext>
                </a:extLst>
              </p14:cNvPr>
              <p14:cNvContentPartPr/>
              <p14:nvPr/>
            </p14:nvContentPartPr>
            <p14:xfrm>
              <a:off x="4450042" y="1844301"/>
              <a:ext cx="119160" cy="111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5020668D-9CF7-8844-B823-6C58485232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9442" y="1813701"/>
                <a:ext cx="180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FB329C62-293B-5941-82F3-F543471FAA05}"/>
                  </a:ext>
                </a:extLst>
              </p14:cNvPr>
              <p14:cNvContentPartPr/>
              <p14:nvPr/>
            </p14:nvContentPartPr>
            <p14:xfrm>
              <a:off x="3216322" y="2543781"/>
              <a:ext cx="164520" cy="1008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FB329C62-293B-5941-82F3-F543471FAA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85722" y="2513181"/>
                <a:ext cx="226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578D2065-4C77-7343-A7F6-854C5E4981E0}"/>
                  </a:ext>
                </a:extLst>
              </p14:cNvPr>
              <p14:cNvContentPartPr/>
              <p14:nvPr/>
            </p14:nvContentPartPr>
            <p14:xfrm>
              <a:off x="3034882" y="2205021"/>
              <a:ext cx="98280" cy="66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578D2065-4C77-7343-A7F6-854C5E4981E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3922" y="2174421"/>
                <a:ext cx="159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9AEBD9D-D3C6-8847-A49A-C5607FBFA2C8}"/>
                  </a:ext>
                </a:extLst>
              </p14:cNvPr>
              <p14:cNvContentPartPr/>
              <p14:nvPr/>
            </p14:nvContentPartPr>
            <p14:xfrm>
              <a:off x="2756242" y="1801101"/>
              <a:ext cx="130320" cy="119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9AEBD9D-D3C6-8847-A49A-C5607FBFA2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25642" y="1770501"/>
                <a:ext cx="19188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545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40642"/>
            <a:ext cx="8229600" cy="770466"/>
          </a:xfrm>
        </p:spPr>
        <p:txBody>
          <a:bodyPr/>
          <a:lstStyle/>
          <a:p>
            <a:r>
              <a:rPr lang="en-US" dirty="0"/>
              <a:t>Implement a function with AND/OR/NOT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2154010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Step 2: Find sum of product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2BD662-5BEA-A846-8D5F-B87B1B055756}"/>
              </a:ext>
            </a:extLst>
          </p:cNvPr>
          <p:cNvSpPr txBox="1">
            <a:spLocks/>
          </p:cNvSpPr>
          <p:nvPr/>
        </p:nvSpPr>
        <p:spPr>
          <a:xfrm>
            <a:off x="2133600" y="1578805"/>
            <a:ext cx="8229600" cy="82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E.g.: Count # of 1’s in 3-bit inputs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14:cNvPr>
              <p14:cNvContentPartPr/>
              <p14:nvPr/>
            </p14:nvContentPartPr>
            <p14:xfrm>
              <a:off x="2687122" y="2923941"/>
              <a:ext cx="3510720" cy="321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7B85EB-B1DE-C547-B5D2-6EC79CE76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522" y="2893341"/>
                <a:ext cx="3571920" cy="32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14:cNvPr>
              <p14:cNvContentPartPr/>
              <p14:nvPr/>
            </p14:nvContentPartPr>
            <p14:xfrm>
              <a:off x="2438362" y="3023301"/>
              <a:ext cx="7167960" cy="3702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51EC404-ED0F-BC41-B4E2-4EB99EB8CB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7762" y="2992701"/>
                <a:ext cx="7229520" cy="37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14:cNvPr>
              <p14:cNvContentPartPr/>
              <p14:nvPr/>
            </p14:nvContentPartPr>
            <p14:xfrm>
              <a:off x="7200802" y="5131821"/>
              <a:ext cx="1919880" cy="1518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1D55459-6600-C54F-8DCF-DB31C32ACE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0202" y="5100861"/>
                <a:ext cx="1981080" cy="1580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2B4279-C313-7A4C-BB9C-A170ADFF7EC9}"/>
              </a:ext>
            </a:extLst>
          </p:cNvPr>
          <p:cNvSpPr/>
          <p:nvPr/>
        </p:nvSpPr>
        <p:spPr>
          <a:xfrm>
            <a:off x="6364619" y="2584165"/>
            <a:ext cx="1672367" cy="414209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C03DE3-08A0-0743-8FFE-8A7BC3751CD8}"/>
                  </a:ext>
                </a:extLst>
              </p14:cNvPr>
              <p14:cNvContentPartPr/>
              <p14:nvPr/>
            </p14:nvContentPartPr>
            <p14:xfrm>
              <a:off x="2701882" y="3958941"/>
              <a:ext cx="6549480" cy="246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C03DE3-08A0-0743-8FFE-8A7BC3751C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48242" y="3850941"/>
                <a:ext cx="66571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FF2162-5BD0-B34F-842C-9AE1F75B676F}"/>
                  </a:ext>
                </a:extLst>
              </p14:cNvPr>
              <p14:cNvContentPartPr/>
              <p14:nvPr/>
            </p14:nvContentPartPr>
            <p14:xfrm>
              <a:off x="2749762" y="4348461"/>
              <a:ext cx="6506640" cy="26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FF2162-5BD0-B34F-842C-9AE1F75B67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6122" y="4240461"/>
                <a:ext cx="66142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5DB4EC-3D87-F44A-9DA0-86958884FA19}"/>
                  </a:ext>
                </a:extLst>
              </p14:cNvPr>
              <p14:cNvContentPartPr/>
              <p14:nvPr/>
            </p14:nvContentPartPr>
            <p14:xfrm>
              <a:off x="2721682" y="5220381"/>
              <a:ext cx="6580800" cy="201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5DB4EC-3D87-F44A-9DA0-86958884FA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7682" y="5112741"/>
                <a:ext cx="66884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5B8584-FBFF-FE4F-A4B7-4A2858294FA3}"/>
                  </a:ext>
                </a:extLst>
              </p14:cNvPr>
              <p14:cNvContentPartPr/>
              <p14:nvPr/>
            </p14:nvContentPartPr>
            <p14:xfrm>
              <a:off x="2819602" y="6403701"/>
              <a:ext cx="6562080" cy="169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5B8584-FBFF-FE4F-A4B7-4A2858294F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5962" y="6296061"/>
                <a:ext cx="666972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8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4008-5C5B-984C-8420-67BD7BB2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any CL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E54FF94-22B8-174A-B55A-F5660B174FBC}"/>
              </a:ext>
            </a:extLst>
          </p:cNvPr>
          <p:cNvCxnSpPr/>
          <p:nvPr/>
        </p:nvCxnSpPr>
        <p:spPr>
          <a:xfrm>
            <a:off x="1981201" y="1815152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A8EE8BA-1341-C042-8768-82B55E6A2B01}"/>
              </a:ext>
            </a:extLst>
          </p:cNvPr>
          <p:cNvCxnSpPr/>
          <p:nvPr/>
        </p:nvCxnSpPr>
        <p:spPr>
          <a:xfrm>
            <a:off x="1981201" y="2172270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3765F3FA-916E-3845-A2E5-1CA64AD5A408}"/>
              </a:ext>
            </a:extLst>
          </p:cNvPr>
          <p:cNvCxnSpPr/>
          <p:nvPr/>
        </p:nvCxnSpPr>
        <p:spPr>
          <a:xfrm>
            <a:off x="1981201" y="2568053"/>
            <a:ext cx="78269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EDDBD772-3193-4942-9FB1-179F7D00AF43}"/>
              </a:ext>
            </a:extLst>
          </p:cNvPr>
          <p:cNvSpPr txBox="1"/>
          <p:nvPr/>
        </p:nvSpPr>
        <p:spPr>
          <a:xfrm>
            <a:off x="1674125" y="158313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FFEB2B4-E16E-AA42-BE4A-E8E75E5FC2D7}"/>
              </a:ext>
            </a:extLst>
          </p:cNvPr>
          <p:cNvSpPr txBox="1"/>
          <p:nvPr/>
        </p:nvSpPr>
        <p:spPr>
          <a:xfrm>
            <a:off x="1674125" y="20210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AEC8DA-1CF9-B144-ACED-709209EBF5AF}"/>
              </a:ext>
            </a:extLst>
          </p:cNvPr>
          <p:cNvSpPr txBox="1"/>
          <p:nvPr/>
        </p:nvSpPr>
        <p:spPr>
          <a:xfrm>
            <a:off x="1673102" y="24733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2" name="Delay 211">
            <a:extLst>
              <a:ext uri="{FF2B5EF4-FFF2-40B4-BE49-F238E27FC236}">
                <a16:creationId xmlns:a16="http://schemas.microsoft.com/office/drawing/2014/main" id="{C064DD01-9431-9046-84D0-FD8B8BF6AB29}"/>
              </a:ext>
            </a:extLst>
          </p:cNvPr>
          <p:cNvSpPr/>
          <p:nvPr/>
        </p:nvSpPr>
        <p:spPr>
          <a:xfrm rot="5400000">
            <a:off x="2653359" y="3254984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5B1B4F-5FF7-4546-8C05-74930BE21580}"/>
              </a:ext>
            </a:extLst>
          </p:cNvPr>
          <p:cNvSpPr/>
          <p:nvPr/>
        </p:nvSpPr>
        <p:spPr>
          <a:xfrm>
            <a:off x="2718180" y="307076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0F997A7-99A5-CF49-977B-64A27113DBA9}"/>
              </a:ext>
            </a:extLst>
          </p:cNvPr>
          <p:cNvCxnSpPr>
            <a:cxnSpLocks/>
          </p:cNvCxnSpPr>
          <p:nvPr/>
        </p:nvCxnSpPr>
        <p:spPr>
          <a:xfrm>
            <a:off x="2801752" y="1849273"/>
            <a:ext cx="0" cy="1249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3D4D7CB-D160-6E4F-BF00-0B6F289A69A5}"/>
              </a:ext>
            </a:extLst>
          </p:cNvPr>
          <p:cNvCxnSpPr>
            <a:cxnSpLocks/>
            <a:endCxn id="212" idx="1"/>
          </p:cNvCxnSpPr>
          <p:nvPr/>
        </p:nvCxnSpPr>
        <p:spPr>
          <a:xfrm>
            <a:off x="3011606" y="2140426"/>
            <a:ext cx="0" cy="1155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EDC6EF3-FBA7-F744-AD72-1419426BE599}"/>
              </a:ext>
            </a:extLst>
          </p:cNvPr>
          <p:cNvCxnSpPr>
            <a:cxnSpLocks/>
          </p:cNvCxnSpPr>
          <p:nvPr/>
        </p:nvCxnSpPr>
        <p:spPr>
          <a:xfrm>
            <a:off x="3268050" y="2568054"/>
            <a:ext cx="0" cy="727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Delay 223">
            <a:extLst>
              <a:ext uri="{FF2B5EF4-FFF2-40B4-BE49-F238E27FC236}">
                <a16:creationId xmlns:a16="http://schemas.microsoft.com/office/drawing/2014/main" id="{D9D7AE77-4C96-5545-A297-18A66C482ECA}"/>
              </a:ext>
            </a:extLst>
          </p:cNvPr>
          <p:cNvSpPr/>
          <p:nvPr/>
        </p:nvSpPr>
        <p:spPr>
          <a:xfrm rot="5400000">
            <a:off x="4443492" y="3205643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6E5BD07-FCCA-9249-8786-0C44E8503B8E}"/>
              </a:ext>
            </a:extLst>
          </p:cNvPr>
          <p:cNvCxnSpPr>
            <a:cxnSpLocks/>
          </p:cNvCxnSpPr>
          <p:nvPr/>
        </p:nvCxnSpPr>
        <p:spPr>
          <a:xfrm>
            <a:off x="4515135" y="1815152"/>
            <a:ext cx="0" cy="1446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A916D00C-A723-3B4A-B774-51980E53D0A8}"/>
              </a:ext>
            </a:extLst>
          </p:cNvPr>
          <p:cNvSpPr/>
          <p:nvPr/>
        </p:nvSpPr>
        <p:spPr>
          <a:xfrm>
            <a:off x="4672633" y="3055543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DDF25FF-B42B-AE4F-8984-2F264C059171}"/>
              </a:ext>
            </a:extLst>
          </p:cNvPr>
          <p:cNvCxnSpPr>
            <a:cxnSpLocks/>
            <a:endCxn id="228" idx="0"/>
          </p:cNvCxnSpPr>
          <p:nvPr/>
        </p:nvCxnSpPr>
        <p:spPr>
          <a:xfrm>
            <a:off x="4771579" y="2212667"/>
            <a:ext cx="0" cy="842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6AEFD3D-9711-A54A-9604-2636191FC67C}"/>
              </a:ext>
            </a:extLst>
          </p:cNvPr>
          <p:cNvCxnSpPr>
            <a:cxnSpLocks/>
          </p:cNvCxnSpPr>
          <p:nvPr/>
        </p:nvCxnSpPr>
        <p:spPr>
          <a:xfrm>
            <a:off x="5060457" y="2586124"/>
            <a:ext cx="0" cy="6756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Delay 233">
            <a:extLst>
              <a:ext uri="{FF2B5EF4-FFF2-40B4-BE49-F238E27FC236}">
                <a16:creationId xmlns:a16="http://schemas.microsoft.com/office/drawing/2014/main" id="{6BC0ECE6-F438-C74D-94FC-3B4C9CA6644D}"/>
              </a:ext>
            </a:extLst>
          </p:cNvPr>
          <p:cNvSpPr/>
          <p:nvPr/>
        </p:nvSpPr>
        <p:spPr>
          <a:xfrm rot="5400000">
            <a:off x="6226394" y="3224269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5" name="Delay 234">
            <a:extLst>
              <a:ext uri="{FF2B5EF4-FFF2-40B4-BE49-F238E27FC236}">
                <a16:creationId xmlns:a16="http://schemas.microsoft.com/office/drawing/2014/main" id="{87ABFD17-13FD-D24F-BB47-EC27D05457FD}"/>
              </a:ext>
            </a:extLst>
          </p:cNvPr>
          <p:cNvSpPr/>
          <p:nvPr/>
        </p:nvSpPr>
        <p:spPr>
          <a:xfrm rot="5400000">
            <a:off x="8207449" y="3201830"/>
            <a:ext cx="716494" cy="798394"/>
          </a:xfrm>
          <a:prstGeom prst="flowChartDelay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3E1A1B-98B9-ED4D-B0AE-090307EA235A}"/>
              </a:ext>
            </a:extLst>
          </p:cNvPr>
          <p:cNvSpPr/>
          <p:nvPr/>
        </p:nvSpPr>
        <p:spPr>
          <a:xfrm>
            <a:off x="6760780" y="307076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BA09B99-D331-EA45-BF42-481EE8CE62D7}"/>
              </a:ext>
            </a:extLst>
          </p:cNvPr>
          <p:cNvCxnSpPr>
            <a:cxnSpLocks/>
          </p:cNvCxnSpPr>
          <p:nvPr/>
        </p:nvCxnSpPr>
        <p:spPr>
          <a:xfrm>
            <a:off x="6359858" y="1844722"/>
            <a:ext cx="0" cy="1446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2758F15-4B96-6D4C-A77B-B6C134032F46}"/>
              </a:ext>
            </a:extLst>
          </p:cNvPr>
          <p:cNvCxnSpPr>
            <a:cxnSpLocks/>
            <a:endCxn id="234" idx="1"/>
          </p:cNvCxnSpPr>
          <p:nvPr/>
        </p:nvCxnSpPr>
        <p:spPr>
          <a:xfrm flipH="1">
            <a:off x="6584641" y="2212667"/>
            <a:ext cx="15334" cy="1052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F0BBF0E5-96D2-B442-BE9B-C3C737072342}"/>
              </a:ext>
            </a:extLst>
          </p:cNvPr>
          <p:cNvCxnSpPr>
            <a:cxnSpLocks/>
            <a:endCxn id="236" idx="0"/>
          </p:cNvCxnSpPr>
          <p:nvPr/>
        </p:nvCxnSpPr>
        <p:spPr>
          <a:xfrm>
            <a:off x="6836390" y="2568054"/>
            <a:ext cx="23336" cy="502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8BE3871-76FB-A546-BC60-58EA0C39730A}"/>
              </a:ext>
            </a:extLst>
          </p:cNvPr>
          <p:cNvCxnSpPr>
            <a:cxnSpLocks/>
          </p:cNvCxnSpPr>
          <p:nvPr/>
        </p:nvCxnSpPr>
        <p:spPr>
          <a:xfrm>
            <a:off x="8304074" y="1819704"/>
            <a:ext cx="0" cy="1442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7D4AB1C-902B-0C42-8C37-06610E06C634}"/>
              </a:ext>
            </a:extLst>
          </p:cNvPr>
          <p:cNvCxnSpPr>
            <a:cxnSpLocks/>
          </p:cNvCxnSpPr>
          <p:nvPr/>
        </p:nvCxnSpPr>
        <p:spPr>
          <a:xfrm>
            <a:off x="8548079" y="2140426"/>
            <a:ext cx="0" cy="11555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FAE4FE9-5C6B-5B4F-AF02-6DC83C3E0967}"/>
              </a:ext>
            </a:extLst>
          </p:cNvPr>
          <p:cNvCxnSpPr>
            <a:cxnSpLocks/>
          </p:cNvCxnSpPr>
          <p:nvPr/>
        </p:nvCxnSpPr>
        <p:spPr>
          <a:xfrm>
            <a:off x="8770372" y="2538484"/>
            <a:ext cx="0" cy="727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225BF89-5748-8A44-99A5-48533B6F9873}"/>
              </a:ext>
            </a:extLst>
          </p:cNvPr>
          <p:cNvCxnSpPr>
            <a:cxnSpLocks/>
          </p:cNvCxnSpPr>
          <p:nvPr/>
        </p:nvCxnSpPr>
        <p:spPr>
          <a:xfrm>
            <a:off x="2900694" y="4287671"/>
            <a:ext cx="6175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8F2932B-0825-AE46-B46C-47AF05F7B778}"/>
              </a:ext>
            </a:extLst>
          </p:cNvPr>
          <p:cNvCxnSpPr>
            <a:cxnSpLocks/>
          </p:cNvCxnSpPr>
          <p:nvPr/>
        </p:nvCxnSpPr>
        <p:spPr>
          <a:xfrm>
            <a:off x="2962090" y="4012429"/>
            <a:ext cx="0" cy="2752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F9B40535-535D-D24D-82F2-1CC5395DF5B0}"/>
              </a:ext>
            </a:extLst>
          </p:cNvPr>
          <p:cNvCxnSpPr>
            <a:cxnSpLocks/>
          </p:cNvCxnSpPr>
          <p:nvPr/>
        </p:nvCxnSpPr>
        <p:spPr>
          <a:xfrm>
            <a:off x="4806816" y="4001053"/>
            <a:ext cx="0" cy="4390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B0604F2-14A9-5B4F-900F-75D9255FD6CA}"/>
              </a:ext>
            </a:extLst>
          </p:cNvPr>
          <p:cNvCxnSpPr>
            <a:cxnSpLocks/>
          </p:cNvCxnSpPr>
          <p:nvPr/>
        </p:nvCxnSpPr>
        <p:spPr>
          <a:xfrm flipH="1">
            <a:off x="6584642" y="3987394"/>
            <a:ext cx="9037" cy="643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2F3107C0-5D32-9E4C-99A1-D15B666709F3}"/>
              </a:ext>
            </a:extLst>
          </p:cNvPr>
          <p:cNvCxnSpPr>
            <a:cxnSpLocks/>
          </p:cNvCxnSpPr>
          <p:nvPr/>
        </p:nvCxnSpPr>
        <p:spPr>
          <a:xfrm>
            <a:off x="8607920" y="4001043"/>
            <a:ext cx="0" cy="793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6B9AE496-5AE5-8C4F-8660-366B3E160BC3}"/>
              </a:ext>
            </a:extLst>
          </p:cNvPr>
          <p:cNvCxnSpPr>
            <a:cxnSpLocks/>
          </p:cNvCxnSpPr>
          <p:nvPr/>
        </p:nvCxnSpPr>
        <p:spPr>
          <a:xfrm>
            <a:off x="4771580" y="4440071"/>
            <a:ext cx="43047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47F1D2D0-92AC-F14D-8C03-4ADBA3F6F784}"/>
              </a:ext>
            </a:extLst>
          </p:cNvPr>
          <p:cNvCxnSpPr>
            <a:cxnSpLocks/>
          </p:cNvCxnSpPr>
          <p:nvPr/>
        </p:nvCxnSpPr>
        <p:spPr>
          <a:xfrm>
            <a:off x="6475458" y="4631140"/>
            <a:ext cx="2600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F55E216-E198-0842-BC54-9FAD56D68463}"/>
              </a:ext>
            </a:extLst>
          </p:cNvPr>
          <p:cNvCxnSpPr>
            <a:cxnSpLocks/>
          </p:cNvCxnSpPr>
          <p:nvPr/>
        </p:nvCxnSpPr>
        <p:spPr>
          <a:xfrm>
            <a:off x="8548080" y="4794913"/>
            <a:ext cx="5282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0226EE19-CBEC-CC41-B05C-826998051D4A}"/>
                  </a:ext>
                </a:extLst>
              </p14:cNvPr>
              <p14:cNvContentPartPr/>
              <p14:nvPr/>
            </p14:nvContentPartPr>
            <p14:xfrm>
              <a:off x="8837002" y="4042821"/>
              <a:ext cx="1664640" cy="1053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0226EE19-CBEC-CC41-B05C-826998051D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6042" y="4011861"/>
                <a:ext cx="172620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C766F138-FE64-6546-830E-4663512ECF80}"/>
                  </a:ext>
                </a:extLst>
              </p14:cNvPr>
              <p14:cNvContentPartPr/>
              <p14:nvPr/>
            </p14:nvContentPartPr>
            <p14:xfrm>
              <a:off x="2894482" y="4232541"/>
              <a:ext cx="114480" cy="1094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C766F138-FE64-6546-830E-4663512ECF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3882" y="4201941"/>
                <a:ext cx="175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D839FB39-409C-3640-850D-B75201390501}"/>
                  </a:ext>
                </a:extLst>
              </p14:cNvPr>
              <p14:cNvContentPartPr/>
              <p14:nvPr/>
            </p14:nvContentPartPr>
            <p14:xfrm>
              <a:off x="4786186" y="4403541"/>
              <a:ext cx="87480" cy="1094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D839FB39-409C-3640-850D-B752013905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5586" y="4372941"/>
                <a:ext cx="148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023F5F3-1F71-6C48-9475-59CE7D9ABC6F}"/>
                  </a:ext>
                </a:extLst>
              </p14:cNvPr>
              <p14:cNvContentPartPr/>
              <p14:nvPr/>
            </p14:nvContentPartPr>
            <p14:xfrm>
              <a:off x="6570186" y="4598661"/>
              <a:ext cx="98280" cy="810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023F5F3-1F71-6C48-9475-59CE7D9AB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586" y="4568061"/>
                <a:ext cx="159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4733DF3-AE19-284E-9F67-8BBAE4D4D546}"/>
                  </a:ext>
                </a:extLst>
              </p14:cNvPr>
              <p14:cNvContentPartPr/>
              <p14:nvPr/>
            </p14:nvContentPartPr>
            <p14:xfrm>
              <a:off x="8548079" y="4753101"/>
              <a:ext cx="109440" cy="131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4733DF3-AE19-284E-9F67-8BBAE4D4D5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7479" y="4722501"/>
                <a:ext cx="171000" cy="1929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Delay 52">
            <a:extLst>
              <a:ext uri="{FF2B5EF4-FFF2-40B4-BE49-F238E27FC236}">
                <a16:creationId xmlns:a16="http://schemas.microsoft.com/office/drawing/2014/main" id="{1535ADCD-E4D3-3949-836E-BB5154681F30}"/>
              </a:ext>
            </a:extLst>
          </p:cNvPr>
          <p:cNvSpPr/>
          <p:nvPr/>
        </p:nvSpPr>
        <p:spPr>
          <a:xfrm rot="5400000">
            <a:off x="3570310" y="3224269"/>
            <a:ext cx="716494" cy="798394"/>
          </a:xfrm>
          <a:prstGeom prst="flowChartDelay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Delay 53">
            <a:extLst>
              <a:ext uri="{FF2B5EF4-FFF2-40B4-BE49-F238E27FC236}">
                <a16:creationId xmlns:a16="http://schemas.microsoft.com/office/drawing/2014/main" id="{31DB95A9-AE09-4948-8E0C-6E61A5A5291F}"/>
              </a:ext>
            </a:extLst>
          </p:cNvPr>
          <p:cNvSpPr/>
          <p:nvPr/>
        </p:nvSpPr>
        <p:spPr>
          <a:xfrm rot="5400000">
            <a:off x="5348134" y="3242041"/>
            <a:ext cx="716494" cy="798394"/>
          </a:xfrm>
          <a:prstGeom prst="flowChartDelay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Delay 54">
            <a:extLst>
              <a:ext uri="{FF2B5EF4-FFF2-40B4-BE49-F238E27FC236}">
                <a16:creationId xmlns:a16="http://schemas.microsoft.com/office/drawing/2014/main" id="{55780AB8-E3A2-2B49-8B19-80D4C6A27624}"/>
              </a:ext>
            </a:extLst>
          </p:cNvPr>
          <p:cNvSpPr/>
          <p:nvPr/>
        </p:nvSpPr>
        <p:spPr>
          <a:xfrm rot="5400000">
            <a:off x="7204330" y="3242041"/>
            <a:ext cx="716494" cy="798394"/>
          </a:xfrm>
          <a:prstGeom prst="flowChartDelay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CF4A187-AAE5-B64F-97F2-EE228988157A}"/>
              </a:ext>
            </a:extLst>
          </p:cNvPr>
          <p:cNvSpPr/>
          <p:nvPr/>
        </p:nvSpPr>
        <p:spPr>
          <a:xfrm>
            <a:off x="3566617" y="308668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784665-E490-484E-85B5-5B523A0DE00C}"/>
              </a:ext>
            </a:extLst>
          </p:cNvPr>
          <p:cNvCxnSpPr>
            <a:cxnSpLocks/>
          </p:cNvCxnSpPr>
          <p:nvPr/>
        </p:nvCxnSpPr>
        <p:spPr>
          <a:xfrm>
            <a:off x="3650189" y="1865193"/>
            <a:ext cx="0" cy="1249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03CA555-5208-754C-BCB8-1B3F154120D8}"/>
              </a:ext>
            </a:extLst>
          </p:cNvPr>
          <p:cNvSpPr/>
          <p:nvPr/>
        </p:nvSpPr>
        <p:spPr>
          <a:xfrm>
            <a:off x="3814553" y="3088956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FAE1BB-F007-5B4B-B95D-BCABD080B62C}"/>
              </a:ext>
            </a:extLst>
          </p:cNvPr>
          <p:cNvCxnSpPr>
            <a:cxnSpLocks/>
          </p:cNvCxnSpPr>
          <p:nvPr/>
        </p:nvCxnSpPr>
        <p:spPr>
          <a:xfrm>
            <a:off x="3891157" y="2243645"/>
            <a:ext cx="6969" cy="873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8DAD34B-6D16-304A-948E-21DDC47B8D5E}"/>
              </a:ext>
            </a:extLst>
          </p:cNvPr>
          <p:cNvCxnSpPr>
            <a:cxnSpLocks/>
          </p:cNvCxnSpPr>
          <p:nvPr/>
        </p:nvCxnSpPr>
        <p:spPr>
          <a:xfrm>
            <a:off x="4171080" y="2624918"/>
            <a:ext cx="581" cy="6528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0892955-E7A0-C94A-83EF-C234D73B84E5}"/>
              </a:ext>
            </a:extLst>
          </p:cNvPr>
          <p:cNvSpPr/>
          <p:nvPr/>
        </p:nvSpPr>
        <p:spPr>
          <a:xfrm>
            <a:off x="5367115" y="3101174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163FBE2-AB4F-7243-9BC3-57E1F91770F0}"/>
              </a:ext>
            </a:extLst>
          </p:cNvPr>
          <p:cNvCxnSpPr>
            <a:cxnSpLocks/>
          </p:cNvCxnSpPr>
          <p:nvPr/>
        </p:nvCxnSpPr>
        <p:spPr>
          <a:xfrm>
            <a:off x="5450687" y="1879683"/>
            <a:ext cx="0" cy="1249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B3A228-998A-2D43-A339-052B7B4B73AC}"/>
              </a:ext>
            </a:extLst>
          </p:cNvPr>
          <p:cNvCxnSpPr>
            <a:cxnSpLocks/>
            <a:endCxn id="54" idx="1"/>
          </p:cNvCxnSpPr>
          <p:nvPr/>
        </p:nvCxnSpPr>
        <p:spPr>
          <a:xfrm flipH="1">
            <a:off x="5706381" y="2200009"/>
            <a:ext cx="21892" cy="108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4BF5CCE8-0106-374E-93BC-81216FEF7DA5}"/>
              </a:ext>
            </a:extLst>
          </p:cNvPr>
          <p:cNvSpPr/>
          <p:nvPr/>
        </p:nvSpPr>
        <p:spPr>
          <a:xfrm>
            <a:off x="5876205" y="3096558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3E7B53-C52E-AA47-ADB4-5C19C98F1EF3}"/>
              </a:ext>
            </a:extLst>
          </p:cNvPr>
          <p:cNvCxnSpPr>
            <a:cxnSpLocks/>
          </p:cNvCxnSpPr>
          <p:nvPr/>
        </p:nvCxnSpPr>
        <p:spPr>
          <a:xfrm>
            <a:off x="5951797" y="2639375"/>
            <a:ext cx="23336" cy="502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271EE4-DD53-D546-9CD9-808BA32EDED2}"/>
              </a:ext>
            </a:extLst>
          </p:cNvPr>
          <p:cNvCxnSpPr>
            <a:cxnSpLocks/>
          </p:cNvCxnSpPr>
          <p:nvPr/>
        </p:nvCxnSpPr>
        <p:spPr>
          <a:xfrm>
            <a:off x="7303830" y="1874290"/>
            <a:ext cx="0" cy="1446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AEB8EDB5-CEE0-2248-9184-71BC5C7044FF}"/>
              </a:ext>
            </a:extLst>
          </p:cNvPr>
          <p:cNvSpPr/>
          <p:nvPr/>
        </p:nvSpPr>
        <p:spPr>
          <a:xfrm>
            <a:off x="7718400" y="3100332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25BB7D1-26EA-5A49-9E94-BF292E7C16CB}"/>
              </a:ext>
            </a:extLst>
          </p:cNvPr>
          <p:cNvCxnSpPr>
            <a:cxnSpLocks/>
          </p:cNvCxnSpPr>
          <p:nvPr/>
        </p:nvCxnSpPr>
        <p:spPr>
          <a:xfrm flipH="1">
            <a:off x="7542261" y="2242235"/>
            <a:ext cx="15334" cy="1052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968E2F4-3B8D-6A46-9113-B39690533E7D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7794010" y="2597622"/>
            <a:ext cx="23336" cy="502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AE64EA6B-399A-A549-AD09-828E4CE0BCF0}"/>
              </a:ext>
            </a:extLst>
          </p:cNvPr>
          <p:cNvSpPr/>
          <p:nvPr/>
        </p:nvSpPr>
        <p:spPr>
          <a:xfrm>
            <a:off x="7448249" y="3089495"/>
            <a:ext cx="197893" cy="1910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367EBDF-AE7C-3245-AFB5-4B6DC5E6BA2C}"/>
              </a:ext>
            </a:extLst>
          </p:cNvPr>
          <p:cNvCxnSpPr>
            <a:cxnSpLocks/>
          </p:cNvCxnSpPr>
          <p:nvPr/>
        </p:nvCxnSpPr>
        <p:spPr>
          <a:xfrm>
            <a:off x="3898125" y="5535497"/>
            <a:ext cx="52864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5C682F3-F628-DD48-9540-20E4F1B45CCF}"/>
              </a:ext>
            </a:extLst>
          </p:cNvPr>
          <p:cNvCxnSpPr>
            <a:cxnSpLocks/>
          </p:cNvCxnSpPr>
          <p:nvPr/>
        </p:nvCxnSpPr>
        <p:spPr>
          <a:xfrm>
            <a:off x="5706381" y="5687897"/>
            <a:ext cx="34782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3AA9BB-8CEA-4347-B33B-98C29C5ADBE6}"/>
              </a:ext>
            </a:extLst>
          </p:cNvPr>
          <p:cNvCxnSpPr>
            <a:cxnSpLocks/>
          </p:cNvCxnSpPr>
          <p:nvPr/>
        </p:nvCxnSpPr>
        <p:spPr>
          <a:xfrm>
            <a:off x="7557595" y="5878966"/>
            <a:ext cx="1627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C2468CE-3387-8E41-A497-4F3CEE72EC3D}"/>
              </a:ext>
            </a:extLst>
          </p:cNvPr>
          <p:cNvCxnSpPr>
            <a:cxnSpLocks/>
          </p:cNvCxnSpPr>
          <p:nvPr/>
        </p:nvCxnSpPr>
        <p:spPr>
          <a:xfrm>
            <a:off x="8548079" y="6042739"/>
            <a:ext cx="6365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79FE847-221C-9C46-8E7F-0372FF98C94E}"/>
                  </a:ext>
                </a:extLst>
              </p14:cNvPr>
              <p14:cNvContentPartPr/>
              <p14:nvPr/>
            </p14:nvContentPartPr>
            <p14:xfrm>
              <a:off x="8945271" y="5290647"/>
              <a:ext cx="1664640" cy="1053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79FE847-221C-9C46-8E7F-0372FF98C9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4311" y="5259687"/>
                <a:ext cx="1726200" cy="111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CD1E330-3A70-DE49-9227-1876A0C17832}"/>
              </a:ext>
            </a:extLst>
          </p:cNvPr>
          <p:cNvCxnSpPr>
            <a:cxnSpLocks/>
          </p:cNvCxnSpPr>
          <p:nvPr/>
        </p:nvCxnSpPr>
        <p:spPr>
          <a:xfrm>
            <a:off x="3905475" y="3999485"/>
            <a:ext cx="0" cy="1536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FE35F39-D1C9-5140-9D6E-988F9029CE5D}"/>
              </a:ext>
            </a:extLst>
          </p:cNvPr>
          <p:cNvCxnSpPr>
            <a:cxnSpLocks/>
          </p:cNvCxnSpPr>
          <p:nvPr/>
        </p:nvCxnSpPr>
        <p:spPr>
          <a:xfrm>
            <a:off x="5728273" y="4026907"/>
            <a:ext cx="0" cy="1660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64379BF-BAB1-CA4F-B09A-8738342B9D1D}"/>
              </a:ext>
            </a:extLst>
          </p:cNvPr>
          <p:cNvCxnSpPr>
            <a:cxnSpLocks/>
          </p:cNvCxnSpPr>
          <p:nvPr/>
        </p:nvCxnSpPr>
        <p:spPr>
          <a:xfrm>
            <a:off x="7557595" y="4042822"/>
            <a:ext cx="0" cy="18361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7782F6F-8624-354A-AFAC-B2673211DFB1}"/>
              </a:ext>
            </a:extLst>
          </p:cNvPr>
          <p:cNvCxnSpPr>
            <a:cxnSpLocks/>
          </p:cNvCxnSpPr>
          <p:nvPr/>
        </p:nvCxnSpPr>
        <p:spPr>
          <a:xfrm>
            <a:off x="8607920" y="4800453"/>
            <a:ext cx="0" cy="12422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A15CFC-75B4-CF46-93C7-37807CFEFDD9}"/>
                  </a:ext>
                </a:extLst>
              </p14:cNvPr>
              <p14:cNvContentPartPr/>
              <p14:nvPr/>
            </p14:nvContentPartPr>
            <p14:xfrm>
              <a:off x="3876202" y="5472021"/>
              <a:ext cx="100800" cy="11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A15CFC-75B4-CF46-93C7-37807CFEFD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45602" y="5441421"/>
                <a:ext cx="162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19C08F-9223-4D4E-9A60-FB64D806836D}"/>
                  </a:ext>
                </a:extLst>
              </p14:cNvPr>
              <p14:cNvContentPartPr/>
              <p14:nvPr/>
            </p14:nvContentPartPr>
            <p14:xfrm>
              <a:off x="5701042" y="5669301"/>
              <a:ext cx="91080" cy="10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19C08F-9223-4D4E-9A60-FB64D80683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70442" y="5638701"/>
                <a:ext cx="152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5CE62F-4CE8-8340-AF40-24CB6E6D3695}"/>
                  </a:ext>
                </a:extLst>
              </p14:cNvPr>
              <p14:cNvContentPartPr/>
              <p14:nvPr/>
            </p14:nvContentPartPr>
            <p14:xfrm>
              <a:off x="7519042" y="5839221"/>
              <a:ext cx="93600" cy="9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5CE62F-4CE8-8340-AF40-24CB6E6D36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88082" y="5808621"/>
                <a:ext cx="154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E6C350A-E024-4040-8C7B-BA54ED3646B1}"/>
                  </a:ext>
                </a:extLst>
              </p14:cNvPr>
              <p14:cNvContentPartPr/>
              <p14:nvPr/>
            </p14:nvContentPartPr>
            <p14:xfrm>
              <a:off x="8549002" y="5997261"/>
              <a:ext cx="91080" cy="163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E6C350A-E024-4040-8C7B-BA54ED3646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18402" y="5966369"/>
                <a:ext cx="152280" cy="224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3B12C8D-502C-E640-8C06-CB96903531B7}"/>
                  </a:ext>
                </a:extLst>
              </p14:cNvPr>
              <p14:cNvContentPartPr/>
              <p14:nvPr/>
            </p14:nvContentPartPr>
            <p14:xfrm>
              <a:off x="2764882" y="1779141"/>
              <a:ext cx="92520" cy="141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3B12C8D-502C-E640-8C06-CB96903531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34282" y="1748541"/>
                <a:ext cx="1537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4697B59-463D-CD4B-93F3-BD2805ECA621}"/>
                  </a:ext>
                </a:extLst>
              </p14:cNvPr>
              <p14:cNvContentPartPr/>
              <p14:nvPr/>
            </p14:nvContentPartPr>
            <p14:xfrm>
              <a:off x="3022642" y="2153181"/>
              <a:ext cx="106920" cy="111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4697B59-463D-CD4B-93F3-BD2805ECA6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91682" y="2122581"/>
                <a:ext cx="168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C6FE926-A31E-EF45-9E40-B2AF53DF5CEA}"/>
                  </a:ext>
                </a:extLst>
              </p14:cNvPr>
              <p14:cNvContentPartPr/>
              <p14:nvPr/>
            </p14:nvContentPartPr>
            <p14:xfrm>
              <a:off x="3246922" y="2550261"/>
              <a:ext cx="92160" cy="120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C6FE926-A31E-EF45-9E40-B2AF53DF5CE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16322" y="2519661"/>
                <a:ext cx="1537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B409D0-3D59-1B4A-B294-6436C9E62998}"/>
                  </a:ext>
                </a:extLst>
              </p14:cNvPr>
              <p14:cNvContentPartPr/>
              <p14:nvPr/>
            </p14:nvContentPartPr>
            <p14:xfrm>
              <a:off x="3616282" y="1738461"/>
              <a:ext cx="98280" cy="130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B409D0-3D59-1B4A-B294-6436C9E629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85322" y="1707501"/>
                <a:ext cx="159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05E3434-929D-664F-BC69-3842BF8A85BB}"/>
                  </a:ext>
                </a:extLst>
              </p14:cNvPr>
              <p14:cNvContentPartPr/>
              <p14:nvPr/>
            </p14:nvContentPartPr>
            <p14:xfrm>
              <a:off x="3841642" y="2148861"/>
              <a:ext cx="77760" cy="109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05E3434-929D-664F-BC69-3842BF8A85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11042" y="2117901"/>
                <a:ext cx="138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E892C74-4D50-8A4F-A41C-1034E55D4FE1}"/>
                  </a:ext>
                </a:extLst>
              </p14:cNvPr>
              <p14:cNvContentPartPr/>
              <p14:nvPr/>
            </p14:nvContentPartPr>
            <p14:xfrm>
              <a:off x="4132522" y="2554941"/>
              <a:ext cx="77760" cy="138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E892C74-4D50-8A4F-A41C-1034E55D4FE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01922" y="2523981"/>
                <a:ext cx="138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C6FBDCB-B501-5E48-8276-E54C654FDB59}"/>
                  </a:ext>
                </a:extLst>
              </p14:cNvPr>
              <p14:cNvContentPartPr/>
              <p14:nvPr/>
            </p14:nvContentPartPr>
            <p14:xfrm>
              <a:off x="4421962" y="1781301"/>
              <a:ext cx="102240" cy="126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C6FBDCB-B501-5E48-8276-E54C654FDB5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91362" y="1750701"/>
                <a:ext cx="163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8F2B568-518E-524B-BC25-2A8E31243EF6}"/>
                  </a:ext>
                </a:extLst>
              </p14:cNvPr>
              <p14:cNvContentPartPr/>
              <p14:nvPr/>
            </p14:nvContentPartPr>
            <p14:xfrm>
              <a:off x="4708882" y="2146701"/>
              <a:ext cx="100800" cy="128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8F2B568-518E-524B-BC25-2A8E31243EF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78282" y="2115741"/>
                <a:ext cx="162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438E1A-E90E-FA49-A408-3C03DD0B12C3}"/>
                  </a:ext>
                </a:extLst>
              </p14:cNvPr>
              <p14:cNvContentPartPr/>
              <p14:nvPr/>
            </p14:nvContentPartPr>
            <p14:xfrm>
              <a:off x="4989682" y="2563581"/>
              <a:ext cx="100800" cy="121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438E1A-E90E-FA49-A408-3C03DD0B12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59082" y="2532981"/>
                <a:ext cx="1623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87BCE82-C62E-7740-9861-B9EAB6923788}"/>
                  </a:ext>
                </a:extLst>
              </p14:cNvPr>
              <p14:cNvContentPartPr/>
              <p14:nvPr/>
            </p14:nvContentPartPr>
            <p14:xfrm>
              <a:off x="5389642" y="1774821"/>
              <a:ext cx="108360" cy="141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87BCE82-C62E-7740-9861-B9EAB692378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59042" y="1744221"/>
                <a:ext cx="1695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CA9E0F-E1D7-2046-AED9-DFA53526563F}"/>
                  </a:ext>
                </a:extLst>
              </p14:cNvPr>
              <p14:cNvContentPartPr/>
              <p14:nvPr/>
            </p14:nvContentPartPr>
            <p14:xfrm>
              <a:off x="5708602" y="2124381"/>
              <a:ext cx="84960" cy="115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CA9E0F-E1D7-2046-AED9-DFA53526563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78002" y="2093781"/>
                <a:ext cx="146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FAD2BD7-234B-EB42-B750-44735585E18D}"/>
                  </a:ext>
                </a:extLst>
              </p14:cNvPr>
              <p14:cNvContentPartPr/>
              <p14:nvPr/>
            </p14:nvContentPartPr>
            <p14:xfrm>
              <a:off x="5962402" y="2559261"/>
              <a:ext cx="98280" cy="135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FAD2BD7-234B-EB42-B750-44735585E18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31802" y="2528661"/>
                <a:ext cx="159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D3B6B9-1BEB-EA43-B838-294EB44AB4B0}"/>
                  </a:ext>
                </a:extLst>
              </p14:cNvPr>
              <p14:cNvContentPartPr/>
              <p14:nvPr/>
            </p14:nvContentPartPr>
            <p14:xfrm>
              <a:off x="6254362" y="1771581"/>
              <a:ext cx="110880" cy="139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D3B6B9-1BEB-EA43-B838-294EB44AB4B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23762" y="1740621"/>
                <a:ext cx="1720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26B740-1870-D745-9B5F-04E16494A905}"/>
                  </a:ext>
                </a:extLst>
              </p14:cNvPr>
              <p14:cNvContentPartPr/>
              <p14:nvPr/>
            </p14:nvContentPartPr>
            <p14:xfrm>
              <a:off x="6562162" y="2157501"/>
              <a:ext cx="109440" cy="141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26B740-1870-D745-9B5F-04E16494A90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31562" y="2126901"/>
                <a:ext cx="1710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9E2A894-2BB0-E54D-8E4C-54C35497E24E}"/>
                  </a:ext>
                </a:extLst>
              </p14:cNvPr>
              <p14:cNvContentPartPr/>
              <p14:nvPr/>
            </p14:nvContentPartPr>
            <p14:xfrm>
              <a:off x="6799042" y="2514981"/>
              <a:ext cx="69120" cy="109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9E2A894-2BB0-E54D-8E4C-54C35497E24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68082" y="2484381"/>
                <a:ext cx="130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1B81B50-6319-D849-AF51-EAD19EB49FC4}"/>
                  </a:ext>
                </a:extLst>
              </p14:cNvPr>
              <p14:cNvContentPartPr/>
              <p14:nvPr/>
            </p14:nvContentPartPr>
            <p14:xfrm>
              <a:off x="7222042" y="1807941"/>
              <a:ext cx="142560" cy="155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1B81B50-6319-D849-AF51-EAD19EB49FC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91442" y="1776981"/>
                <a:ext cx="204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621AE4C-C967-8E46-B5D2-CF156A4CD17A}"/>
                  </a:ext>
                </a:extLst>
              </p14:cNvPr>
              <p14:cNvContentPartPr/>
              <p14:nvPr/>
            </p14:nvContentPartPr>
            <p14:xfrm>
              <a:off x="7480882" y="2172981"/>
              <a:ext cx="118080" cy="114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621AE4C-C967-8E46-B5D2-CF156A4CD17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50282" y="2142381"/>
                <a:ext cx="179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0DA581D-3AF7-5546-9B48-F8824D52ADF5}"/>
                  </a:ext>
                </a:extLst>
              </p14:cNvPr>
              <p14:cNvContentPartPr/>
              <p14:nvPr/>
            </p14:nvContentPartPr>
            <p14:xfrm>
              <a:off x="7736122" y="2525061"/>
              <a:ext cx="109440" cy="101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0DA581D-3AF7-5546-9B48-F8824D52ADF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05162" y="2494461"/>
                <a:ext cx="171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0A399DB-DEE9-3A42-AB9D-29A28D65D6A5}"/>
                  </a:ext>
                </a:extLst>
              </p14:cNvPr>
              <p14:cNvContentPartPr/>
              <p14:nvPr/>
            </p14:nvContentPartPr>
            <p14:xfrm>
              <a:off x="7235362" y="1876341"/>
              <a:ext cx="57960" cy="93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0A399DB-DEE9-3A42-AB9D-29A28D65D6A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04762" y="1845381"/>
                <a:ext cx="119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ACD4D5F-11AC-A944-8896-8863B4DCB65F}"/>
                  </a:ext>
                </a:extLst>
              </p14:cNvPr>
              <p14:cNvContentPartPr/>
              <p14:nvPr/>
            </p14:nvContentPartPr>
            <p14:xfrm>
              <a:off x="8238682" y="1756101"/>
              <a:ext cx="121680" cy="149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ACD4D5F-11AC-A944-8896-8863B4DCB65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208082" y="1725141"/>
                <a:ext cx="183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1A8389C-BDC8-4C49-902B-CEEF320BD0E1}"/>
                  </a:ext>
                </a:extLst>
              </p14:cNvPr>
              <p14:cNvContentPartPr/>
              <p14:nvPr/>
            </p14:nvContentPartPr>
            <p14:xfrm>
              <a:off x="8500042" y="2117901"/>
              <a:ext cx="98280" cy="124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1A8389C-BDC8-4C49-902B-CEEF320BD0E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69442" y="2087301"/>
                <a:ext cx="159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A7CAF52-7EC6-C54F-9F6F-ECEA779B8D71}"/>
                  </a:ext>
                </a:extLst>
              </p14:cNvPr>
              <p14:cNvContentPartPr/>
              <p14:nvPr/>
            </p14:nvContentPartPr>
            <p14:xfrm>
              <a:off x="8711002" y="2564661"/>
              <a:ext cx="108360" cy="93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A7CAF52-7EC6-C54F-9F6F-ECEA779B8D7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80402" y="2534061"/>
                <a:ext cx="16956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98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B108-44A2-5F4A-A171-BD467BF8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 (Programmable Logic Array)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CEA4AF-F9DD-7C43-82A2-1C59F2E7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71" y="1643418"/>
            <a:ext cx="5951467" cy="47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1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101162" y="2176590"/>
          <a:ext cx="4720164" cy="2818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6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6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5065">
                <a:tc>
                  <a:txBody>
                    <a:bodyPr/>
                    <a:lstStyle/>
                    <a:p>
                      <a:r>
                        <a:rPr lang="en-US" sz="2400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63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065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CL: decoder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603995" y="1919934"/>
            <a:ext cx="0" cy="317857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rapezoid 30"/>
          <p:cNvSpPr/>
          <p:nvPr/>
        </p:nvSpPr>
        <p:spPr>
          <a:xfrm rot="16200000">
            <a:off x="1294043" y="2856307"/>
            <a:ext cx="2054692" cy="1216152"/>
          </a:xfrm>
          <a:prstGeom prst="trapezoid">
            <a:avLst>
              <a:gd name="adj" fmla="val 52847"/>
            </a:avLst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79754" y="3306395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decoder</a:t>
            </a:r>
          </a:p>
        </p:txBody>
      </p:sp>
      <p:cxnSp>
        <p:nvCxnSpPr>
          <p:cNvPr id="33" name="Straight Connector 32"/>
          <p:cNvCxnSpPr>
            <a:endCxn id="31" idx="1"/>
          </p:cNvCxnSpPr>
          <p:nvPr/>
        </p:nvCxnSpPr>
        <p:spPr>
          <a:xfrm flipH="1" flipV="1">
            <a:off x="2321390" y="4170380"/>
            <a:ext cx="8467" cy="1189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39357" y="4661063"/>
            <a:ext cx="402167" cy="148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79754" y="44917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929467" y="2711804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29467" y="3181702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929466" y="3666479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929467" y="4130354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42189" y="2484805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6420" y="2912376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6420" y="3399217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6420" y="3843724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out0</a:t>
            </a:r>
          </a:p>
        </p:txBody>
      </p:sp>
    </p:spTree>
    <p:extLst>
      <p:ext uri="{BB962C8B-B14F-4D97-AF65-F5344CB8AC3E}">
        <p14:creationId xmlns:p14="http://schemas.microsoft.com/office/powerpoint/2010/main" val="1332331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CL: decoder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5048" y="1417638"/>
            <a:ext cx="4231" cy="512286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 Shot 2019-08-05 at 12.51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24" y="2202948"/>
            <a:ext cx="5141254" cy="3453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7009" y="3407851"/>
            <a:ext cx="41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23294" y="2322761"/>
            <a:ext cx="41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6743" y="5664543"/>
            <a:ext cx="62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91244" y="5668794"/>
            <a:ext cx="62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06477" y="5690321"/>
            <a:ext cx="62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80977" y="5669155"/>
            <a:ext cx="62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out3</a:t>
            </a:r>
          </a:p>
        </p:txBody>
      </p:sp>
      <p:sp>
        <p:nvSpPr>
          <p:cNvPr id="29" name="Trapezoid 28"/>
          <p:cNvSpPr/>
          <p:nvPr/>
        </p:nvSpPr>
        <p:spPr>
          <a:xfrm rot="16200000">
            <a:off x="1294043" y="2856307"/>
            <a:ext cx="2054692" cy="1216152"/>
          </a:xfrm>
          <a:prstGeom prst="trapezoid">
            <a:avLst>
              <a:gd name="adj" fmla="val 52847"/>
            </a:avLst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79754" y="3306395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decoder</a:t>
            </a:r>
          </a:p>
        </p:txBody>
      </p:sp>
      <p:cxnSp>
        <p:nvCxnSpPr>
          <p:cNvPr id="31" name="Straight Connector 30"/>
          <p:cNvCxnSpPr>
            <a:endCxn id="29" idx="1"/>
          </p:cNvCxnSpPr>
          <p:nvPr/>
        </p:nvCxnSpPr>
        <p:spPr>
          <a:xfrm flipH="1" flipV="1">
            <a:off x="2321390" y="4170380"/>
            <a:ext cx="8467" cy="1189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39357" y="4661063"/>
            <a:ext cx="402167" cy="148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79754" y="44917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929467" y="2711804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929467" y="3181702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929466" y="3666479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29467" y="4130354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42189" y="2484805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6420" y="2912376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6420" y="3399217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6420" y="3843724"/>
            <a:ext cx="76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out0</a:t>
            </a:r>
          </a:p>
        </p:txBody>
      </p:sp>
    </p:spTree>
    <p:extLst>
      <p:ext uri="{BB962C8B-B14F-4D97-AF65-F5344CB8AC3E}">
        <p14:creationId xmlns:p14="http://schemas.microsoft.com/office/powerpoint/2010/main" val="236362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CL: Multiplexor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5" y="1332443"/>
            <a:ext cx="8229600" cy="1193800"/>
          </a:xfrm>
        </p:spPr>
        <p:txBody>
          <a:bodyPr/>
          <a:lstStyle/>
          <a:p>
            <a:r>
              <a:rPr lang="en-US" dirty="0"/>
              <a:t>Select among a set of inputs based on control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2830745" y="3931180"/>
            <a:ext cx="2054692" cy="1216152"/>
          </a:xfrm>
          <a:prstGeom prst="trapezoid">
            <a:avLst>
              <a:gd name="adj" fmla="val 52847"/>
            </a:avLst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0168" y="424689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Mux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815759" y="5220327"/>
            <a:ext cx="1" cy="860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33726" y="5711010"/>
            <a:ext cx="402167" cy="148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65499" y="55840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0934" y="6327170"/>
            <a:ext cx="34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537293" y="3769883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37293" y="4239781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537292" y="4724558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537293" y="5188433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27696" y="3529067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927" y="3956638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1927" y="4443479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1927" y="4887986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466168" y="4441956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67124" y="3956638"/>
            <a:ext cx="61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820837" y="2260309"/>
          <a:ext cx="4389959" cy="4276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1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8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185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749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9591107" y="2041750"/>
            <a:ext cx="0" cy="4808641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70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CL: Multiplexor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5" y="1332443"/>
            <a:ext cx="8229600" cy="1193800"/>
          </a:xfrm>
        </p:spPr>
        <p:txBody>
          <a:bodyPr/>
          <a:lstStyle/>
          <a:p>
            <a:r>
              <a:rPr lang="en-US" dirty="0"/>
              <a:t>Select among a set of inputs based on control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2830745" y="3931180"/>
            <a:ext cx="2054692" cy="1216152"/>
          </a:xfrm>
          <a:prstGeom prst="trapezoid">
            <a:avLst>
              <a:gd name="adj" fmla="val 52847"/>
            </a:avLst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0168" y="424689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Mux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815759" y="5220327"/>
            <a:ext cx="1" cy="860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33726" y="5711010"/>
            <a:ext cx="402167" cy="148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65499" y="55840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0934" y="6327170"/>
            <a:ext cx="34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537293" y="3769883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37293" y="4239781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537292" y="4724558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537293" y="5188433"/>
            <a:ext cx="71272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27696" y="3529067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927" y="3956638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1927" y="4443479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1927" y="4887986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466167" y="4443478"/>
            <a:ext cx="486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82456" y="3956638"/>
            <a:ext cx="61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343993" y="1735138"/>
            <a:ext cx="4231" cy="512286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 Shot 2019-08-05 at 1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88" y="3846823"/>
            <a:ext cx="4104787" cy="265134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48825" y="4647118"/>
            <a:ext cx="61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28661" y="3933455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32892" y="4593863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28661" y="5213610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28661" y="5908118"/>
            <a:ext cx="57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in0</a:t>
            </a:r>
          </a:p>
        </p:txBody>
      </p:sp>
      <p:sp>
        <p:nvSpPr>
          <p:cNvPr id="36" name="Trapezoid 35"/>
          <p:cNvSpPr/>
          <p:nvPr/>
        </p:nvSpPr>
        <p:spPr>
          <a:xfrm>
            <a:off x="6217550" y="3013084"/>
            <a:ext cx="2054692" cy="804200"/>
          </a:xfrm>
          <a:prstGeom prst="trapezoid">
            <a:avLst>
              <a:gd name="adj" fmla="val 52847"/>
            </a:avLst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decoder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164326" y="2518841"/>
            <a:ext cx="1" cy="478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316726" y="2544239"/>
            <a:ext cx="1" cy="4785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311276" y="2288009"/>
            <a:ext cx="46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3291" y="2336576"/>
            <a:ext cx="46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276067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8431-9438-D449-9838-6E6F7306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under the cover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B0872-5CE4-D244-B3F6-51B5988507DF}"/>
              </a:ext>
            </a:extLst>
          </p:cNvPr>
          <p:cNvSpPr/>
          <p:nvPr/>
        </p:nvSpPr>
        <p:spPr>
          <a:xfrm>
            <a:off x="1212269" y="3821824"/>
            <a:ext cx="1264231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4CBDD-CF1A-1B4D-8573-5E748CFC9F3D}"/>
              </a:ext>
            </a:extLst>
          </p:cNvPr>
          <p:cNvSpPr/>
          <p:nvPr/>
        </p:nvSpPr>
        <p:spPr>
          <a:xfrm>
            <a:off x="2685470" y="3821824"/>
            <a:ext cx="111125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1569D-99CB-B94F-9095-42E96181D34F}"/>
              </a:ext>
            </a:extLst>
          </p:cNvPr>
          <p:cNvSpPr/>
          <p:nvPr/>
        </p:nvSpPr>
        <p:spPr>
          <a:xfrm>
            <a:off x="1212270" y="2818524"/>
            <a:ext cx="258445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Input/Output</a:t>
            </a:r>
            <a:r>
              <a:rPr lang="en-US" dirty="0"/>
              <a:t>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4FA63-6140-9B4E-9368-72791D22B56D}"/>
              </a:ext>
            </a:extLst>
          </p:cNvPr>
          <p:cNvSpPr txBox="1"/>
          <p:nvPr/>
        </p:nvSpPr>
        <p:spPr>
          <a:xfrm>
            <a:off x="1362893" y="2047138"/>
            <a:ext cx="2227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Major components </a:t>
            </a:r>
          </a:p>
          <a:p>
            <a:r>
              <a:rPr lang="en-US" sz="2000" dirty="0"/>
              <a:t>of a computer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0D3EF1DD-AA70-D345-8169-92D66AA9C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170" y="3402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0" descr="Dell PowerEdge R240 Rack Server (Intel ) w/ Intel Xeon Scalable Processors">
            <a:extLst>
              <a:ext uri="{FF2B5EF4-FFF2-40B4-BE49-F238E27FC236}">
                <a16:creationId xmlns:a16="http://schemas.microsoft.com/office/drawing/2014/main" id="{B1A8771B-2FF3-484A-B2D6-168BD017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7970" y="3370974"/>
            <a:ext cx="17272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A78484-849E-F14D-92C5-AAC5D55F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70" y="3762556"/>
            <a:ext cx="3454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7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8431-9438-D449-9838-6E6F7306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under the cover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B0872-5CE4-D244-B3F6-51B5988507DF}"/>
              </a:ext>
            </a:extLst>
          </p:cNvPr>
          <p:cNvSpPr/>
          <p:nvPr/>
        </p:nvSpPr>
        <p:spPr>
          <a:xfrm>
            <a:off x="1212269" y="3821824"/>
            <a:ext cx="1264231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4CBDD-CF1A-1B4D-8573-5E748CFC9F3D}"/>
              </a:ext>
            </a:extLst>
          </p:cNvPr>
          <p:cNvSpPr/>
          <p:nvPr/>
        </p:nvSpPr>
        <p:spPr>
          <a:xfrm>
            <a:off x="2685470" y="3821824"/>
            <a:ext cx="111125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1569D-99CB-B94F-9095-42E96181D34F}"/>
              </a:ext>
            </a:extLst>
          </p:cNvPr>
          <p:cNvSpPr/>
          <p:nvPr/>
        </p:nvSpPr>
        <p:spPr>
          <a:xfrm>
            <a:off x="1212270" y="2818524"/>
            <a:ext cx="258445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Input/Output</a:t>
            </a:r>
            <a:r>
              <a:rPr lang="en-US" dirty="0"/>
              <a:t>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4FA63-6140-9B4E-9368-72791D22B56D}"/>
              </a:ext>
            </a:extLst>
          </p:cNvPr>
          <p:cNvSpPr txBox="1"/>
          <p:nvPr/>
        </p:nvSpPr>
        <p:spPr>
          <a:xfrm>
            <a:off x="1011197" y="2057080"/>
            <a:ext cx="334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components of a computer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2BDBA3DD-E61A-2445-8898-AD8FDAB36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687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0D3EF1DD-AA70-D345-8169-92D66AA9C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170" y="3402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3303C8-0BA1-D647-9C9B-79F810B3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7" y="2725482"/>
            <a:ext cx="3835400" cy="292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AFB1A7-8C51-634C-AB94-E05898385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89" y="2057079"/>
            <a:ext cx="1083441" cy="1083441"/>
          </a:xfrm>
          <a:prstGeom prst="rect">
            <a:avLst/>
          </a:prstGeom>
        </p:spPr>
      </p:pic>
      <p:sp>
        <p:nvSpPr>
          <p:cNvPr id="18" name="AutoShape 10" descr="Dell PowerEdge R240 Rack Server (Intel ) w/ Intel Xeon Scalable Processors">
            <a:extLst>
              <a:ext uri="{FF2B5EF4-FFF2-40B4-BE49-F238E27FC236}">
                <a16:creationId xmlns:a16="http://schemas.microsoft.com/office/drawing/2014/main" id="{B1A8771B-2FF3-484A-B2D6-168BD017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7970" y="3370974"/>
            <a:ext cx="17272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3C0FFC-2BA0-0F43-92D5-A69E7D4F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85" y="3506911"/>
            <a:ext cx="3204188" cy="24961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B8502C-E3C0-6A40-89BC-F5D26BE8A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857" y="3583998"/>
            <a:ext cx="3671902" cy="2324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E9703C-3076-7140-8C75-2F202B2BD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710" y="1262776"/>
            <a:ext cx="2892020" cy="21662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1CF874-FB38-8F42-8F4A-E545F5A5536C}"/>
              </a:ext>
            </a:extLst>
          </p:cNvPr>
          <p:cNvSpPr txBox="1"/>
          <p:nvPr/>
        </p:nvSpPr>
        <p:spPr>
          <a:xfrm>
            <a:off x="5622804" y="5277150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rack-mountable 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AD879-4D43-6943-BC47-72672F74B13F}"/>
              </a:ext>
            </a:extLst>
          </p:cNvPr>
          <p:cNvSpPr txBox="1"/>
          <p:nvPr/>
        </p:nvSpPr>
        <p:spPr>
          <a:xfrm>
            <a:off x="8042679" y="5956739"/>
            <a:ext cx="4088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racks full of rack-mountable servers</a:t>
            </a:r>
          </a:p>
          <a:p>
            <a:pPr algn="ctr"/>
            <a:r>
              <a:rPr lang="en-US" dirty="0"/>
              <a:t>(data center)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63A9EE-1E63-0347-B6A7-C9F4520C2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322" y="2286480"/>
            <a:ext cx="496960" cy="7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8431-9438-D449-9838-6E6F7306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under the cover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B0872-5CE4-D244-B3F6-51B5988507DF}"/>
              </a:ext>
            </a:extLst>
          </p:cNvPr>
          <p:cNvSpPr/>
          <p:nvPr/>
        </p:nvSpPr>
        <p:spPr>
          <a:xfrm>
            <a:off x="1212269" y="3229158"/>
            <a:ext cx="1264231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4CBDD-CF1A-1B4D-8573-5E748CFC9F3D}"/>
              </a:ext>
            </a:extLst>
          </p:cNvPr>
          <p:cNvSpPr/>
          <p:nvPr/>
        </p:nvSpPr>
        <p:spPr>
          <a:xfrm>
            <a:off x="2685470" y="3229158"/>
            <a:ext cx="111125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4FA63-6140-9B4E-9368-72791D22B56D}"/>
              </a:ext>
            </a:extLst>
          </p:cNvPr>
          <p:cNvSpPr txBox="1"/>
          <p:nvPr/>
        </p:nvSpPr>
        <p:spPr>
          <a:xfrm>
            <a:off x="1492455" y="1496977"/>
            <a:ext cx="2024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components </a:t>
            </a:r>
          </a:p>
          <a:p>
            <a:r>
              <a:rPr lang="en-US" dirty="0"/>
              <a:t>of a computer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0D3EF1DD-AA70-D345-8169-92D66AA9CC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170" y="28100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0" descr="Dell PowerEdge R240 Rack Server (Intel ) w/ Intel Xeon Scalable Processors">
            <a:extLst>
              <a:ext uri="{FF2B5EF4-FFF2-40B4-BE49-F238E27FC236}">
                <a16:creationId xmlns:a16="http://schemas.microsoft.com/office/drawing/2014/main" id="{B1A8771B-2FF3-484A-B2D6-168BD0174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7970" y="2778308"/>
            <a:ext cx="17272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2B220-B306-9642-9F75-2A9FF21D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80" y="2472273"/>
            <a:ext cx="1662077" cy="1244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9B31D-9443-CF4D-9D35-17E52D53C6A4}"/>
              </a:ext>
            </a:extLst>
          </p:cNvPr>
          <p:cNvSpPr txBox="1"/>
          <p:nvPr/>
        </p:nvSpPr>
        <p:spPr>
          <a:xfrm>
            <a:off x="4456061" y="3539340"/>
            <a:ext cx="145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0149F-F02D-8549-A5B7-3CF6EE9FC1B1}"/>
              </a:ext>
            </a:extLst>
          </p:cNvPr>
          <p:cNvSpPr/>
          <p:nvPr/>
        </p:nvSpPr>
        <p:spPr>
          <a:xfrm>
            <a:off x="1212270" y="2225858"/>
            <a:ext cx="258445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Input/Output</a:t>
            </a:r>
            <a:r>
              <a:rPr lang="en-US" dirty="0"/>
              <a:t> devices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F19484-D85B-744B-B7CE-A882B174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59" y="2456574"/>
            <a:ext cx="942069" cy="10961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95E522-0A03-504F-9161-4A58546E235D}"/>
              </a:ext>
            </a:extLst>
          </p:cNvPr>
          <p:cNvSpPr txBox="1"/>
          <p:nvPr/>
        </p:nvSpPr>
        <p:spPr>
          <a:xfrm>
            <a:off x="6146800" y="3428110"/>
            <a:ext cx="279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state vs magnetic disk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CD5897-0CC9-D240-B4F8-95BB8923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145" y="2003734"/>
            <a:ext cx="2063750" cy="2063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15ECF5-FBC7-C949-A276-3F07294CB5DE}"/>
              </a:ext>
            </a:extLst>
          </p:cNvPr>
          <p:cNvSpPr txBox="1"/>
          <p:nvPr/>
        </p:nvSpPr>
        <p:spPr>
          <a:xfrm>
            <a:off x="8830500" y="4016558"/>
            <a:ext cx="1697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LCD monitor</a:t>
            </a:r>
          </a:p>
          <a:p>
            <a:r>
              <a:rPr lang="en-US" dirty="0"/>
              <a:t>(various brands)</a:t>
            </a:r>
          </a:p>
        </p:txBody>
      </p:sp>
      <p:sp>
        <p:nvSpPr>
          <p:cNvPr id="23" name="AutoShape 8" descr="Adesso SMK-Link Electronics VP3810 - Keyboard - USB - TAA Compliant">
            <a:extLst>
              <a:ext uri="{FF2B5EF4-FFF2-40B4-BE49-F238E27FC236}">
                <a16:creationId xmlns:a16="http://schemas.microsoft.com/office/drawing/2014/main" id="{145C479E-2D31-D84D-9FF8-E2A653B5FA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2552700"/>
            <a:ext cx="2133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CA2716-FE1C-5D4B-A3AF-1A4A8845A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743" y="2509306"/>
            <a:ext cx="1558082" cy="906304"/>
          </a:xfrm>
          <a:prstGeom prst="rect">
            <a:avLst/>
          </a:prstGeom>
        </p:spPr>
      </p:pic>
      <p:sp>
        <p:nvSpPr>
          <p:cNvPr id="35" name="Freeform 34">
            <a:extLst>
              <a:ext uri="{FF2B5EF4-FFF2-40B4-BE49-F238E27FC236}">
                <a16:creationId xmlns:a16="http://schemas.microsoft.com/office/drawing/2014/main" id="{C191F62D-643E-A042-A91D-2C564A3CC467}"/>
              </a:ext>
            </a:extLst>
          </p:cNvPr>
          <p:cNvSpPr/>
          <p:nvPr/>
        </p:nvSpPr>
        <p:spPr>
          <a:xfrm>
            <a:off x="3522133" y="1980089"/>
            <a:ext cx="1473200" cy="593778"/>
          </a:xfrm>
          <a:custGeom>
            <a:avLst/>
            <a:gdLst>
              <a:gd name="connsiteX0" fmla="*/ 1473200 w 1473200"/>
              <a:gd name="connsiteY0" fmla="*/ 475244 h 593778"/>
              <a:gd name="connsiteX1" fmla="*/ 846667 w 1473200"/>
              <a:gd name="connsiteY1" fmla="*/ 1111 h 593778"/>
              <a:gd name="connsiteX2" fmla="*/ 0 w 1473200"/>
              <a:gd name="connsiteY2" fmla="*/ 593778 h 59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593778">
                <a:moveTo>
                  <a:pt x="1473200" y="475244"/>
                </a:moveTo>
                <a:cubicBezTo>
                  <a:pt x="1282700" y="228299"/>
                  <a:pt x="1092200" y="-18645"/>
                  <a:pt x="846667" y="1111"/>
                </a:cubicBezTo>
                <a:cubicBezTo>
                  <a:pt x="601134" y="20867"/>
                  <a:pt x="300567" y="307322"/>
                  <a:pt x="0" y="5937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FE5118A6-63BA-EB46-B65C-9B792D8CC21C}"/>
              </a:ext>
            </a:extLst>
          </p:cNvPr>
          <p:cNvSpPr/>
          <p:nvPr/>
        </p:nvSpPr>
        <p:spPr>
          <a:xfrm>
            <a:off x="3725333" y="1756325"/>
            <a:ext cx="2963334" cy="800608"/>
          </a:xfrm>
          <a:custGeom>
            <a:avLst/>
            <a:gdLst>
              <a:gd name="connsiteX0" fmla="*/ 2963334 w 2963334"/>
              <a:gd name="connsiteY0" fmla="*/ 529675 h 800608"/>
              <a:gd name="connsiteX1" fmla="*/ 1473200 w 2963334"/>
              <a:gd name="connsiteY1" fmla="*/ 4742 h 800608"/>
              <a:gd name="connsiteX2" fmla="*/ 0 w 2963334"/>
              <a:gd name="connsiteY2" fmla="*/ 800608 h 8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3334" h="800608">
                <a:moveTo>
                  <a:pt x="2963334" y="529675"/>
                </a:moveTo>
                <a:cubicBezTo>
                  <a:pt x="2465211" y="244631"/>
                  <a:pt x="1967089" y="-40413"/>
                  <a:pt x="1473200" y="4742"/>
                </a:cubicBezTo>
                <a:cubicBezTo>
                  <a:pt x="979311" y="49897"/>
                  <a:pt x="489655" y="425252"/>
                  <a:pt x="0" y="8006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E59F3E9-52A7-B248-8B35-BBA9AE6B1DC7}"/>
              </a:ext>
            </a:extLst>
          </p:cNvPr>
          <p:cNvSpPr/>
          <p:nvPr/>
        </p:nvSpPr>
        <p:spPr>
          <a:xfrm>
            <a:off x="3894667" y="1638883"/>
            <a:ext cx="4910666" cy="918050"/>
          </a:xfrm>
          <a:custGeom>
            <a:avLst/>
            <a:gdLst>
              <a:gd name="connsiteX0" fmla="*/ 4910666 w 4910666"/>
              <a:gd name="connsiteY0" fmla="*/ 376184 h 918050"/>
              <a:gd name="connsiteX1" fmla="*/ 2895600 w 4910666"/>
              <a:gd name="connsiteY1" fmla="*/ 20584 h 918050"/>
              <a:gd name="connsiteX2" fmla="*/ 0 w 4910666"/>
              <a:gd name="connsiteY2" fmla="*/ 918050 h 91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0666" h="918050">
                <a:moveTo>
                  <a:pt x="4910666" y="376184"/>
                </a:moveTo>
                <a:cubicBezTo>
                  <a:pt x="4312355" y="153228"/>
                  <a:pt x="3714044" y="-69727"/>
                  <a:pt x="2895600" y="20584"/>
                </a:cubicBezTo>
                <a:cubicBezTo>
                  <a:pt x="2077156" y="110895"/>
                  <a:pt x="1038578" y="514472"/>
                  <a:pt x="0" y="9180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C67F023-B093-A240-80DC-9892201CFCE2}"/>
              </a:ext>
            </a:extLst>
          </p:cNvPr>
          <p:cNvSpPr/>
          <p:nvPr/>
        </p:nvSpPr>
        <p:spPr>
          <a:xfrm>
            <a:off x="4301067" y="1591721"/>
            <a:ext cx="6570133" cy="931346"/>
          </a:xfrm>
          <a:custGeom>
            <a:avLst/>
            <a:gdLst>
              <a:gd name="connsiteX0" fmla="*/ 6570133 w 6570133"/>
              <a:gd name="connsiteY0" fmla="*/ 914412 h 931346"/>
              <a:gd name="connsiteX1" fmla="*/ 4131733 w 6570133"/>
              <a:gd name="connsiteY1" fmla="*/ 12 h 931346"/>
              <a:gd name="connsiteX2" fmla="*/ 0 w 6570133"/>
              <a:gd name="connsiteY2" fmla="*/ 931346 h 9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0133" h="931346">
                <a:moveTo>
                  <a:pt x="6570133" y="914412"/>
                </a:moveTo>
                <a:cubicBezTo>
                  <a:pt x="5898444" y="455801"/>
                  <a:pt x="5226755" y="-2810"/>
                  <a:pt x="4131733" y="12"/>
                </a:cubicBezTo>
                <a:cubicBezTo>
                  <a:pt x="3036711" y="2834"/>
                  <a:pt x="1518355" y="467090"/>
                  <a:pt x="0" y="9313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6271D8-0ED6-1D4E-A33A-4EFDFF3B5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2" y="4530283"/>
            <a:ext cx="3149583" cy="2049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689C44FE-81D7-D141-90E4-BF7EAF009CEC}"/>
              </a:ext>
            </a:extLst>
          </p:cNvPr>
          <p:cNvSpPr/>
          <p:nvPr/>
        </p:nvSpPr>
        <p:spPr>
          <a:xfrm>
            <a:off x="692092" y="3589867"/>
            <a:ext cx="459375" cy="787400"/>
          </a:xfrm>
          <a:custGeom>
            <a:avLst/>
            <a:gdLst>
              <a:gd name="connsiteX0" fmla="*/ 120708 w 459375"/>
              <a:gd name="connsiteY0" fmla="*/ 592666 h 592666"/>
              <a:gd name="connsiteX1" fmla="*/ 19108 w 459375"/>
              <a:gd name="connsiteY1" fmla="*/ 186266 h 592666"/>
              <a:gd name="connsiteX2" fmla="*/ 459375 w 459375"/>
              <a:gd name="connsiteY2" fmla="*/ 0 h 59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375" h="592666">
                <a:moveTo>
                  <a:pt x="120708" y="592666"/>
                </a:moveTo>
                <a:cubicBezTo>
                  <a:pt x="41686" y="438855"/>
                  <a:pt x="-37336" y="285044"/>
                  <a:pt x="19108" y="186266"/>
                </a:cubicBezTo>
                <a:cubicBezTo>
                  <a:pt x="75552" y="87488"/>
                  <a:pt x="267463" y="43744"/>
                  <a:pt x="459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7102921-5B38-9140-A639-F1E5F75FA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869" y="4444501"/>
            <a:ext cx="2336800" cy="1752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4AC057-69AA-A34D-92E1-C07E633B4096}"/>
              </a:ext>
            </a:extLst>
          </p:cNvPr>
          <p:cNvSpPr txBox="1"/>
          <p:nvPr/>
        </p:nvSpPr>
        <p:spPr>
          <a:xfrm>
            <a:off x="4398353" y="5555027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16GB for $100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3F1234E-6FB0-414F-841A-6A3A1F30B394}"/>
              </a:ext>
            </a:extLst>
          </p:cNvPr>
          <p:cNvSpPr/>
          <p:nvPr/>
        </p:nvSpPr>
        <p:spPr>
          <a:xfrm>
            <a:off x="3657600" y="4148667"/>
            <a:ext cx="1947333" cy="745066"/>
          </a:xfrm>
          <a:custGeom>
            <a:avLst/>
            <a:gdLst>
              <a:gd name="connsiteX0" fmla="*/ 1947333 w 1947333"/>
              <a:gd name="connsiteY0" fmla="*/ 745066 h 745066"/>
              <a:gd name="connsiteX1" fmla="*/ 999067 w 1947333"/>
              <a:gd name="connsiteY1" fmla="*/ 491066 h 745066"/>
              <a:gd name="connsiteX2" fmla="*/ 0 w 1947333"/>
              <a:gd name="connsiteY2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333" h="745066">
                <a:moveTo>
                  <a:pt x="1947333" y="745066"/>
                </a:moveTo>
                <a:cubicBezTo>
                  <a:pt x="1635477" y="680155"/>
                  <a:pt x="1323622" y="615244"/>
                  <a:pt x="999067" y="491066"/>
                </a:cubicBezTo>
                <a:cubicBezTo>
                  <a:pt x="674512" y="366888"/>
                  <a:pt x="337256" y="183444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0B6E58D-B228-1645-84D8-0A38231D6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4971" y="2426941"/>
            <a:ext cx="936148" cy="10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0B3C-4533-3C4B-AFEA-DF321BE8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Teardown of a packaged computer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951644-E6A4-AF4F-ACEA-DE553355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360" y="1825625"/>
            <a:ext cx="9191279" cy="4351338"/>
          </a:xfrm>
        </p:spPr>
      </p:pic>
    </p:spTree>
    <p:extLst>
      <p:ext uri="{BB962C8B-B14F-4D97-AF65-F5344CB8AC3E}">
        <p14:creationId xmlns:p14="http://schemas.microsoft.com/office/powerpoint/2010/main" val="344062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6922-2658-BD45-A9F9-E7A2E766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Teardown of a packaged computer</a:t>
            </a:r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FB0477BB-EF15-9E47-B784-D8DFD296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599" y="1690688"/>
            <a:ext cx="7666868" cy="5136802"/>
          </a:xfrm>
        </p:spPr>
      </p:pic>
    </p:spTree>
    <p:extLst>
      <p:ext uri="{BB962C8B-B14F-4D97-AF65-F5344CB8AC3E}">
        <p14:creationId xmlns:p14="http://schemas.microsoft.com/office/powerpoint/2010/main" val="239864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1026</Words>
  <Application>Microsoft Macintosh PowerPoint</Application>
  <PresentationFormat>Widescreen</PresentationFormat>
  <Paragraphs>332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Consolas</vt:lpstr>
      <vt:lpstr>Corbel</vt:lpstr>
      <vt:lpstr>Symbol</vt:lpstr>
      <vt:lpstr>Tahoma</vt:lpstr>
      <vt:lpstr>Wingdings</vt:lpstr>
      <vt:lpstr>Office Theme</vt:lpstr>
      <vt:lpstr>Architecture:  Overview and Basic Logic Design</vt:lpstr>
      <vt:lpstr>What we’ve learnt so far</vt:lpstr>
      <vt:lpstr>What we’ve learnt so far</vt:lpstr>
      <vt:lpstr>Today’s lecture plan</vt:lpstr>
      <vt:lpstr>Computer hardware under the cover</vt:lpstr>
      <vt:lpstr>Computer hardware under the cover</vt:lpstr>
      <vt:lpstr>Computer hardware under the cover</vt:lpstr>
      <vt:lpstr>Teardown of a packaged computer </vt:lpstr>
      <vt:lpstr>Teardown of a packaged computer</vt:lpstr>
      <vt:lpstr>Teardown of a packaged computer</vt:lpstr>
      <vt:lpstr>Teardown of a packaged computer</vt:lpstr>
      <vt:lpstr>Teardown of a packaged computer</vt:lpstr>
      <vt:lpstr>Teardown of a packaged computer</vt:lpstr>
      <vt:lpstr>Teardown of a packaged computer</vt:lpstr>
      <vt:lpstr>PowerPoint Presentation</vt:lpstr>
      <vt:lpstr>PowerPoint Presentation</vt:lpstr>
      <vt:lpstr>PowerPoint Presentation</vt:lpstr>
      <vt:lpstr>Today’s lecture plan</vt:lpstr>
      <vt:lpstr>Digital Computer</vt:lpstr>
      <vt:lpstr>Digital Signals</vt:lpstr>
      <vt:lpstr>Digital signals</vt:lpstr>
      <vt:lpstr>Basic element of implementation: switches</vt:lpstr>
      <vt:lpstr>Basic element of implementation: switches</vt:lpstr>
      <vt:lpstr>Transistors act as switches</vt:lpstr>
      <vt:lpstr>Historical Note</vt:lpstr>
      <vt:lpstr>Gates: building blocks made from small groups of transistors</vt:lpstr>
      <vt:lpstr>More gates</vt:lpstr>
      <vt:lpstr>Boolean Algebra</vt:lpstr>
      <vt:lpstr>Boolean Algebra</vt:lpstr>
      <vt:lpstr>Boolean Algebra</vt:lpstr>
      <vt:lpstr>Boolean Algebra</vt:lpstr>
      <vt:lpstr>Logic circuits == Boolean algebra</vt:lpstr>
      <vt:lpstr>Logic circuits == Boolean algebra</vt:lpstr>
      <vt:lpstr>Two types of logic circuit</vt:lpstr>
      <vt:lpstr>How to implement any CL</vt:lpstr>
      <vt:lpstr>How to implement any CL</vt:lpstr>
      <vt:lpstr>How to implement any CL</vt:lpstr>
      <vt:lpstr>How to implement any CL</vt:lpstr>
      <vt:lpstr>How to implement any CL</vt:lpstr>
      <vt:lpstr>How to implement any CL</vt:lpstr>
      <vt:lpstr>How to implement any CL</vt:lpstr>
      <vt:lpstr>How to implement any CL</vt:lpstr>
      <vt:lpstr>PLA (Programmable Logic Array)</vt:lpstr>
      <vt:lpstr>Common CL: decoder</vt:lpstr>
      <vt:lpstr>Common CL: decoder</vt:lpstr>
      <vt:lpstr>Common CL: Multiplexor</vt:lpstr>
      <vt:lpstr>Common CL: Multiplexor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Architecture: overview</dc:title>
  <dc:creator>Jinyang Li</dc:creator>
  <cp:lastModifiedBy>Jinyang Li</cp:lastModifiedBy>
  <cp:revision>37</cp:revision>
  <cp:lastPrinted>2019-11-13T15:27:09Z</cp:lastPrinted>
  <dcterms:created xsi:type="dcterms:W3CDTF">2019-10-08T14:45:05Z</dcterms:created>
  <dcterms:modified xsi:type="dcterms:W3CDTF">2019-11-13T16:47:17Z</dcterms:modified>
</cp:coreProperties>
</file>